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67275" cy="42794238"/>
  <p:notesSz cx="6858000" cy="9144000"/>
  <p:defaultTextStyle>
    <a:defPPr>
      <a:defRPr lang="zh-TW"/>
    </a:defPPr>
    <a:lvl1pPr marL="0" algn="l" defTabSz="3985138" rtl="0" eaLnBrk="1" latinLnBrk="0" hangingPunct="1">
      <a:defRPr sz="7845" kern="1200">
        <a:solidFill>
          <a:schemeClr val="tx1"/>
        </a:solidFill>
        <a:latin typeface="+mn-lt"/>
        <a:ea typeface="+mn-ea"/>
        <a:cs typeface="+mn-cs"/>
      </a:defRPr>
    </a:lvl1pPr>
    <a:lvl2pPr marL="1992569" algn="l" defTabSz="3985138" rtl="0" eaLnBrk="1" latinLnBrk="0" hangingPunct="1">
      <a:defRPr sz="7845" kern="1200">
        <a:solidFill>
          <a:schemeClr val="tx1"/>
        </a:solidFill>
        <a:latin typeface="+mn-lt"/>
        <a:ea typeface="+mn-ea"/>
        <a:cs typeface="+mn-cs"/>
      </a:defRPr>
    </a:lvl2pPr>
    <a:lvl3pPr marL="3985138" algn="l" defTabSz="3985138" rtl="0" eaLnBrk="1" latinLnBrk="0" hangingPunct="1">
      <a:defRPr sz="7845" kern="1200">
        <a:solidFill>
          <a:schemeClr val="tx1"/>
        </a:solidFill>
        <a:latin typeface="+mn-lt"/>
        <a:ea typeface="+mn-ea"/>
        <a:cs typeface="+mn-cs"/>
      </a:defRPr>
    </a:lvl3pPr>
    <a:lvl4pPr marL="5977707" algn="l" defTabSz="3985138" rtl="0" eaLnBrk="1" latinLnBrk="0" hangingPunct="1">
      <a:defRPr sz="7845" kern="1200">
        <a:solidFill>
          <a:schemeClr val="tx1"/>
        </a:solidFill>
        <a:latin typeface="+mn-lt"/>
        <a:ea typeface="+mn-ea"/>
        <a:cs typeface="+mn-cs"/>
      </a:defRPr>
    </a:lvl4pPr>
    <a:lvl5pPr marL="7970276" algn="l" defTabSz="3985138" rtl="0" eaLnBrk="1" latinLnBrk="0" hangingPunct="1">
      <a:defRPr sz="7845" kern="1200">
        <a:solidFill>
          <a:schemeClr val="tx1"/>
        </a:solidFill>
        <a:latin typeface="+mn-lt"/>
        <a:ea typeface="+mn-ea"/>
        <a:cs typeface="+mn-cs"/>
      </a:defRPr>
    </a:lvl5pPr>
    <a:lvl6pPr marL="9962845" algn="l" defTabSz="3985138" rtl="0" eaLnBrk="1" latinLnBrk="0" hangingPunct="1">
      <a:defRPr sz="7845" kern="1200">
        <a:solidFill>
          <a:schemeClr val="tx1"/>
        </a:solidFill>
        <a:latin typeface="+mn-lt"/>
        <a:ea typeface="+mn-ea"/>
        <a:cs typeface="+mn-cs"/>
      </a:defRPr>
    </a:lvl6pPr>
    <a:lvl7pPr marL="11955414" algn="l" defTabSz="3985138" rtl="0" eaLnBrk="1" latinLnBrk="0" hangingPunct="1">
      <a:defRPr sz="7845" kern="1200">
        <a:solidFill>
          <a:schemeClr val="tx1"/>
        </a:solidFill>
        <a:latin typeface="+mn-lt"/>
        <a:ea typeface="+mn-ea"/>
        <a:cs typeface="+mn-cs"/>
      </a:defRPr>
    </a:lvl7pPr>
    <a:lvl8pPr marL="13947983" algn="l" defTabSz="3985138" rtl="0" eaLnBrk="1" latinLnBrk="0" hangingPunct="1">
      <a:defRPr sz="7845" kern="1200">
        <a:solidFill>
          <a:schemeClr val="tx1"/>
        </a:solidFill>
        <a:latin typeface="+mn-lt"/>
        <a:ea typeface="+mn-ea"/>
        <a:cs typeface="+mn-cs"/>
      </a:defRPr>
    </a:lvl8pPr>
    <a:lvl9pPr marL="15940552" algn="l" defTabSz="3985138" rtl="0" eaLnBrk="1" latinLnBrk="0" hangingPunct="1">
      <a:defRPr sz="784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 userDrawn="1">
          <p15:clr>
            <a:srgbClr val="A4A3A4"/>
          </p15:clr>
        </p15:guide>
        <p15:guide id="2" pos="95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DD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95CBF9-2447-4BB3-9272-C0217713A8F4}" v="116" dt="2023-06-13T15:51:31.377"/>
    <p1510:client id="{CF7778A8-7900-402D-924C-D7C96286872E}" v="2403" dt="2023-06-13T18:17:43.323"/>
    <p1510:client id="{F293F681-59BF-4D03-9845-F03764A9832C}" v="464" dt="2023-06-13T14:53:59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1445" y="-254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providerId="Windows Live" clId="Web-{F293F681-59BF-4D03-9845-F03764A9832C}"/>
    <pc:docChg chg="addSld modSld">
      <pc:chgData name="來賓使用者" userId="" providerId="Windows Live" clId="Web-{F293F681-59BF-4D03-9845-F03764A9832C}" dt="2023-06-13T14:53:59.016" v="412" actId="1076"/>
      <pc:docMkLst>
        <pc:docMk/>
      </pc:docMkLst>
      <pc:sldChg chg="addSp delSp modSp">
        <pc:chgData name="來賓使用者" userId="" providerId="Windows Live" clId="Web-{F293F681-59BF-4D03-9845-F03764A9832C}" dt="2023-06-13T14:53:59.016" v="412" actId="1076"/>
        <pc:sldMkLst>
          <pc:docMk/>
          <pc:sldMk cId="2716325366" sldId="257"/>
        </pc:sldMkLst>
        <pc:spChg chg="mod">
          <ac:chgData name="來賓使用者" userId="" providerId="Windows Live" clId="Web-{F293F681-59BF-4D03-9845-F03764A9832C}" dt="2023-06-13T14:18:49.675" v="41"/>
          <ac:spMkLst>
            <pc:docMk/>
            <pc:sldMk cId="2716325366" sldId="257"/>
            <ac:spMk id="2" creationId="{BBEF6078-F002-11E0-9EFF-9848E9D4E491}"/>
          </ac:spMkLst>
        </pc:spChg>
        <pc:spChg chg="add del mod">
          <ac:chgData name="來賓使用者" userId="" providerId="Windows Live" clId="Web-{F293F681-59BF-4D03-9845-F03764A9832C}" dt="2023-06-13T14:22:28.400" v="64"/>
          <ac:spMkLst>
            <pc:docMk/>
            <pc:sldMk cId="2716325366" sldId="257"/>
            <ac:spMk id="6" creationId="{797F00C3-E1D6-0A2D-42EC-04C1FE84194A}"/>
          </ac:spMkLst>
        </pc:spChg>
        <pc:spChg chg="add del">
          <ac:chgData name="來賓使用者" userId="" providerId="Windows Live" clId="Web-{F293F681-59BF-4D03-9845-F03764A9832C}" dt="2023-06-13T14:15:33.888" v="33"/>
          <ac:spMkLst>
            <pc:docMk/>
            <pc:sldMk cId="2716325366" sldId="257"/>
            <ac:spMk id="8" creationId="{86E969FD-D9FC-00FE-1F69-EED5BC9B2D9F}"/>
          </ac:spMkLst>
        </pc:spChg>
        <pc:spChg chg="add del">
          <ac:chgData name="來賓使用者" userId="" providerId="Windows Live" clId="Web-{F293F681-59BF-4D03-9845-F03764A9832C}" dt="2023-06-13T14:21:15.726" v="53"/>
          <ac:spMkLst>
            <pc:docMk/>
            <pc:sldMk cId="2716325366" sldId="257"/>
            <ac:spMk id="9" creationId="{417A4F60-4A81-5D03-9C10-7BB7E7FE59FD}"/>
          </ac:spMkLst>
        </pc:spChg>
        <pc:spChg chg="add mod">
          <ac:chgData name="來賓使用者" userId="" providerId="Windows Live" clId="Web-{F293F681-59BF-4D03-9845-F03764A9832C}" dt="2023-06-13T14:30:59.508" v="193" actId="14100"/>
          <ac:spMkLst>
            <pc:docMk/>
            <pc:sldMk cId="2716325366" sldId="257"/>
            <ac:spMk id="10" creationId="{00642746-9B12-434A-C296-518746CA462B}"/>
          </ac:spMkLst>
        </pc:spChg>
        <pc:spChg chg="mod">
          <ac:chgData name="來賓使用者" userId="" providerId="Windows Live" clId="Web-{F293F681-59BF-4D03-9845-F03764A9832C}" dt="2023-06-13T14:51:49.841" v="399" actId="14100"/>
          <ac:spMkLst>
            <pc:docMk/>
            <pc:sldMk cId="2716325366" sldId="257"/>
            <ac:spMk id="11" creationId="{007B6BE3-CDF3-22B1-C2A3-0E9C3EF2A5D1}"/>
          </ac:spMkLst>
        </pc:spChg>
        <pc:spChg chg="add mod">
          <ac:chgData name="來賓使用者" userId="" providerId="Windows Live" clId="Web-{F293F681-59BF-4D03-9845-F03764A9832C}" dt="2023-06-13T14:29:23.411" v="170" actId="1076"/>
          <ac:spMkLst>
            <pc:docMk/>
            <pc:sldMk cId="2716325366" sldId="257"/>
            <ac:spMk id="11" creationId="{516C89D0-E902-96D6-3F14-83B9E12A40DD}"/>
          </ac:spMkLst>
        </pc:spChg>
        <pc:spChg chg="mod">
          <ac:chgData name="來賓使用者" userId="" providerId="Windows Live" clId="Web-{F293F681-59BF-4D03-9845-F03764A9832C}" dt="2023-06-13T14:52:15.982" v="403" actId="1076"/>
          <ac:spMkLst>
            <pc:docMk/>
            <pc:sldMk cId="2716325366" sldId="257"/>
            <ac:spMk id="12" creationId="{546FE6B7-0385-0BE1-392E-683023AE41FE}"/>
          </ac:spMkLst>
        </pc:spChg>
        <pc:spChg chg="add mod">
          <ac:chgData name="來賓使用者" userId="" providerId="Windows Live" clId="Web-{F293F681-59BF-4D03-9845-F03764A9832C}" dt="2023-06-13T14:30:09.913" v="180" actId="1076"/>
          <ac:spMkLst>
            <pc:docMk/>
            <pc:sldMk cId="2716325366" sldId="257"/>
            <ac:spMk id="12" creationId="{8C49C95A-D383-A4C2-2EE1-0203E2D67C35}"/>
          </ac:spMkLst>
        </pc:spChg>
        <pc:spChg chg="mod">
          <ac:chgData name="來賓使用者" userId="" providerId="Windows Live" clId="Web-{F293F681-59BF-4D03-9845-F03764A9832C}" dt="2023-06-13T14:53:59.016" v="412" actId="1076"/>
          <ac:spMkLst>
            <pc:docMk/>
            <pc:sldMk cId="2716325366" sldId="257"/>
            <ac:spMk id="13" creationId="{A287AC97-BD55-E47B-0103-56488019E5CD}"/>
          </ac:spMkLst>
        </pc:spChg>
        <pc:spChg chg="add del mod">
          <ac:chgData name="來賓使用者" userId="" providerId="Windows Live" clId="Web-{F293F681-59BF-4D03-9845-F03764A9832C}" dt="2023-06-13T14:43:33.436" v="327"/>
          <ac:spMkLst>
            <pc:docMk/>
            <pc:sldMk cId="2716325366" sldId="257"/>
            <ac:spMk id="15" creationId="{2A816C8F-FF8B-183D-516B-B1BB53B7138F}"/>
          </ac:spMkLst>
        </pc:spChg>
        <pc:spChg chg="add mod">
          <ac:chgData name="來賓使用者" userId="" providerId="Windows Live" clId="Web-{F293F681-59BF-4D03-9845-F03764A9832C}" dt="2023-06-13T14:29:54.475" v="177" actId="1076"/>
          <ac:spMkLst>
            <pc:docMk/>
            <pc:sldMk cId="2716325366" sldId="257"/>
            <ac:spMk id="18" creationId="{C0B0A8C0-F45F-C5DC-0912-D771C2EB69A4}"/>
          </ac:spMkLst>
        </pc:spChg>
        <pc:spChg chg="add mod">
          <ac:chgData name="來賓使用者" userId="" providerId="Windows Live" clId="Web-{F293F681-59BF-4D03-9845-F03764A9832C}" dt="2023-06-13T14:30:17.319" v="185" actId="20577"/>
          <ac:spMkLst>
            <pc:docMk/>
            <pc:sldMk cId="2716325366" sldId="257"/>
            <ac:spMk id="27" creationId="{EA769891-EFF7-308E-FE17-BB4B8E2D4794}"/>
          </ac:spMkLst>
        </pc:spChg>
        <pc:spChg chg="add mod ord">
          <ac:chgData name="來賓使用者" userId="" providerId="Windows Live" clId="Web-{F293F681-59BF-4D03-9845-F03764A9832C}" dt="2023-06-13T14:52:49.733" v="407" actId="1076"/>
          <ac:spMkLst>
            <pc:docMk/>
            <pc:sldMk cId="2716325366" sldId="257"/>
            <ac:spMk id="33" creationId="{FB7DE984-0FFA-FBC8-0AEB-57D63315B61C}"/>
          </ac:spMkLst>
        </pc:spChg>
        <pc:spChg chg="add mod">
          <ac:chgData name="來賓使用者" userId="" providerId="Windows Live" clId="Web-{F293F681-59BF-4D03-9845-F03764A9832C}" dt="2023-06-13T14:31:37.040" v="208" actId="1076"/>
          <ac:spMkLst>
            <pc:docMk/>
            <pc:sldMk cId="2716325366" sldId="257"/>
            <ac:spMk id="44" creationId="{8FA7B926-F456-031B-FC81-27DBC93329D7}"/>
          </ac:spMkLst>
        </pc:spChg>
        <pc:spChg chg="mod">
          <ac:chgData name="來賓使用者" userId="" providerId="Windows Live" clId="Web-{F293F681-59BF-4D03-9845-F03764A9832C}" dt="2023-06-13T14:49:46.056" v="387" actId="1076"/>
          <ac:spMkLst>
            <pc:docMk/>
            <pc:sldMk cId="2716325366" sldId="257"/>
            <ac:spMk id="1118" creationId="{AE66EFCB-C0D8-41B9-A7B7-11A865090771}"/>
          </ac:spMkLst>
        </pc:spChg>
        <pc:grpChg chg="add mod">
          <ac:chgData name="來賓使用者" userId="" providerId="Windows Live" clId="Web-{F293F681-59BF-4D03-9845-F03764A9832C}" dt="2023-06-13T14:53:25.765" v="410" actId="1076"/>
          <ac:grpSpMkLst>
            <pc:docMk/>
            <pc:sldMk cId="2716325366" sldId="257"/>
            <ac:grpSpMk id="3" creationId="{7A50847E-9749-5272-00FC-C7DDA9E4E218}"/>
          </ac:grpSpMkLst>
        </pc:grpChg>
        <pc:grpChg chg="add del mod">
          <ac:chgData name="來賓使用者" userId="" providerId="Windows Live" clId="Web-{F293F681-59BF-4D03-9845-F03764A9832C}" dt="2023-06-13T14:43:26.436" v="325"/>
          <ac:grpSpMkLst>
            <pc:docMk/>
            <pc:sldMk cId="2716325366" sldId="257"/>
            <ac:grpSpMk id="16" creationId="{BD16B669-BA31-D3BC-7AEA-6FE757513624}"/>
          </ac:grpSpMkLst>
        </pc:grpChg>
        <pc:grpChg chg="add del mod">
          <ac:chgData name="來賓使用者" userId="" providerId="Windows Live" clId="Web-{F293F681-59BF-4D03-9845-F03764A9832C}" dt="2023-06-13T14:43:26.436" v="324"/>
          <ac:grpSpMkLst>
            <pc:docMk/>
            <pc:sldMk cId="2716325366" sldId="257"/>
            <ac:grpSpMk id="19" creationId="{B95BE3ED-EC82-2DFA-ECB8-621D844759B3}"/>
          </ac:grpSpMkLst>
        </pc:grpChg>
        <pc:grpChg chg="add del mod">
          <ac:chgData name="來賓使用者" userId="" providerId="Windows Live" clId="Web-{F293F681-59BF-4D03-9845-F03764A9832C}" dt="2023-06-13T14:49:26.243" v="384"/>
          <ac:grpSpMkLst>
            <pc:docMk/>
            <pc:sldMk cId="2716325366" sldId="257"/>
            <ac:grpSpMk id="31" creationId="{25ADD870-2651-9015-52D7-563BAD5FBFDC}"/>
          </ac:grpSpMkLst>
        </pc:grpChg>
        <pc:grpChg chg="add del">
          <ac:chgData name="來賓使用者" userId="" providerId="Windows Live" clId="Web-{F293F681-59BF-4D03-9845-F03764A9832C}" dt="2023-06-13T14:43:33.436" v="326"/>
          <ac:grpSpMkLst>
            <pc:docMk/>
            <pc:sldMk cId="2716325366" sldId="257"/>
            <ac:grpSpMk id="31" creationId="{73FDFD2E-CFA8-B613-EB98-2590677C63FC}"/>
          </ac:grpSpMkLst>
        </pc:grpChg>
        <pc:grpChg chg="add mod">
          <ac:chgData name="來賓使用者" userId="" providerId="Windows Live" clId="Web-{F293F681-59BF-4D03-9845-F03764A9832C}" dt="2023-06-13T14:49:38.571" v="386" actId="1076"/>
          <ac:grpSpMkLst>
            <pc:docMk/>
            <pc:sldMk cId="2716325366" sldId="257"/>
            <ac:grpSpMk id="31" creationId="{D1ADF7C3-ACE1-1B01-37C4-EE2F6A4B9F4D}"/>
          </ac:grpSpMkLst>
        </pc:grpChg>
        <pc:grpChg chg="add del">
          <ac:chgData name="來賓使用者" userId="" providerId="Windows Live" clId="Web-{F293F681-59BF-4D03-9845-F03764A9832C}" dt="2023-06-13T14:43:26.436" v="323"/>
          <ac:grpSpMkLst>
            <pc:docMk/>
            <pc:sldMk cId="2716325366" sldId="257"/>
            <ac:grpSpMk id="46" creationId="{DA042F6A-35DA-AAF4-1AE3-53A705D46DE9}"/>
          </ac:grpSpMkLst>
        </pc:grpChg>
        <pc:grpChg chg="mod">
          <ac:chgData name="來賓使用者" userId="" providerId="Windows Live" clId="Web-{F293F681-59BF-4D03-9845-F03764A9832C}" dt="2023-06-13T14:24:15.200" v="99" actId="1076"/>
          <ac:grpSpMkLst>
            <pc:docMk/>
            <pc:sldMk cId="2716325366" sldId="257"/>
            <ac:grpSpMk id="1045" creationId="{0BDFD784-7498-6EE2-6B46-0C56FD2C6FC2}"/>
          </ac:grpSpMkLst>
        </pc:grpChg>
        <pc:picChg chg="add mod">
          <ac:chgData name="來賓使用者" userId="" providerId="Windows Live" clId="Web-{F293F681-59BF-4D03-9845-F03764A9832C}" dt="2023-06-13T14:31:48.822" v="210" actId="1076"/>
          <ac:picMkLst>
            <pc:docMk/>
            <pc:sldMk cId="2716325366" sldId="257"/>
            <ac:picMk id="3" creationId="{1642BE59-D71F-8395-9B08-397BAA98FD3A}"/>
          </ac:picMkLst>
        </pc:picChg>
        <pc:picChg chg="add del mod">
          <ac:chgData name="來賓使用者" userId="" providerId="Windows Live" clId="Web-{F293F681-59BF-4D03-9845-F03764A9832C}" dt="2023-06-13T14:15:17.778" v="30"/>
          <ac:picMkLst>
            <pc:docMk/>
            <pc:sldMk cId="2716325366" sldId="257"/>
            <ac:picMk id="4" creationId="{D991E72F-16E1-8451-13D9-7F043DB6EBB9}"/>
          </ac:picMkLst>
        </pc:picChg>
        <pc:picChg chg="del mod">
          <ac:chgData name="來賓使用者" userId="" providerId="Windows Live" clId="Web-{F293F681-59BF-4D03-9845-F03764A9832C}" dt="2023-06-13T14:14:31.808" v="17"/>
          <ac:picMkLst>
            <pc:docMk/>
            <pc:sldMk cId="2716325366" sldId="257"/>
            <ac:picMk id="1068" creationId="{3DA0BC98-8578-5ADD-A014-60403DBCF638}"/>
          </ac:picMkLst>
        </pc:picChg>
        <pc:picChg chg="mod">
          <ac:chgData name="來賓使用者" userId="" providerId="Windows Live" clId="Web-{F293F681-59BF-4D03-9845-F03764A9832C}" dt="2023-06-13T14:26:13.672" v="118" actId="1076"/>
          <ac:picMkLst>
            <pc:docMk/>
            <pc:sldMk cId="2716325366" sldId="257"/>
            <ac:picMk id="1070" creationId="{6E2B7F35-E4F8-BBDC-B9D7-0795C02EAD0B}"/>
          </ac:picMkLst>
        </pc:picChg>
        <pc:cxnChg chg="add">
          <ac:chgData name="來賓使用者" userId="" providerId="Windows Live" clId="Web-{F293F681-59BF-4D03-9845-F03764A9832C}" dt="2023-06-13T14:24:32.266" v="102"/>
          <ac:cxnSpMkLst>
            <pc:docMk/>
            <pc:sldMk cId="2716325366" sldId="257"/>
            <ac:cxnSpMk id="13" creationId="{8F05D06B-BA6B-A424-E0C3-9D6952911F00}"/>
          </ac:cxnSpMkLst>
        </pc:cxnChg>
        <pc:cxnChg chg="add">
          <ac:chgData name="來賓使用者" userId="" providerId="Windows Live" clId="Web-{F293F681-59BF-4D03-9845-F03764A9832C}" dt="2023-06-13T14:24:41.435" v="103"/>
          <ac:cxnSpMkLst>
            <pc:docMk/>
            <pc:sldMk cId="2716325366" sldId="257"/>
            <ac:cxnSpMk id="14" creationId="{097DF79D-59D7-B5FF-F082-73F111429729}"/>
          </ac:cxnSpMkLst>
        </pc:cxnChg>
      </pc:sldChg>
      <pc:sldChg chg="addSp delSp modSp new">
        <pc:chgData name="來賓使用者" userId="" providerId="Windows Live" clId="Web-{F293F681-59BF-4D03-9845-F03764A9832C}" dt="2023-06-13T14:49:12.930" v="383" actId="1076"/>
        <pc:sldMkLst>
          <pc:docMk/>
          <pc:sldMk cId="3046161047" sldId="259"/>
        </pc:sldMkLst>
        <pc:spChg chg="mod">
          <ac:chgData name="來賓使用者" userId="" providerId="Windows Live" clId="Web-{F293F681-59BF-4D03-9845-F03764A9832C}" dt="2023-06-13T14:48:16.850" v="371" actId="20577"/>
          <ac:spMkLst>
            <pc:docMk/>
            <pc:sldMk cId="3046161047" sldId="259"/>
            <ac:spMk id="4" creationId="{5AA1B5DA-36B7-4119-A7E4-04EF41FB6435}"/>
          </ac:spMkLst>
        </pc:spChg>
        <pc:spChg chg="add del mod">
          <ac:chgData name="來賓使用者" userId="" providerId="Windows Live" clId="Web-{F293F681-59BF-4D03-9845-F03764A9832C}" dt="2023-06-13T14:37:16.456" v="271" actId="14100"/>
          <ac:spMkLst>
            <pc:docMk/>
            <pc:sldMk cId="3046161047" sldId="259"/>
            <ac:spMk id="7" creationId="{5CB31D13-74FA-EFFD-94BE-849B8C70E14D}"/>
          </ac:spMkLst>
        </pc:spChg>
        <pc:spChg chg="mod">
          <ac:chgData name="來賓使用者" userId="" providerId="Windows Live" clId="Web-{F293F681-59BF-4D03-9845-F03764A9832C}" dt="2023-06-13T14:48:34.069" v="375" actId="14100"/>
          <ac:spMkLst>
            <pc:docMk/>
            <pc:sldMk cId="3046161047" sldId="259"/>
            <ac:spMk id="9" creationId="{F1EE450A-89CC-45AE-E6EF-CC8DDC7FDA5B}"/>
          </ac:spMkLst>
        </pc:spChg>
        <pc:spChg chg="mod">
          <ac:chgData name="來賓使用者" userId="" providerId="Windows Live" clId="Web-{F293F681-59BF-4D03-9845-F03764A9832C}" dt="2023-06-13T14:48:24.194" v="373" actId="20577"/>
          <ac:spMkLst>
            <pc:docMk/>
            <pc:sldMk cId="3046161047" sldId="259"/>
            <ac:spMk id="10" creationId="{A2AC3E28-1B66-69DD-1EE5-A60BE2EF0898}"/>
          </ac:spMkLst>
        </pc:spChg>
        <pc:spChg chg="mod">
          <ac:chgData name="來賓使用者" userId="" providerId="Windows Live" clId="Web-{F293F681-59BF-4D03-9845-F03764A9832C}" dt="2023-06-13T14:48:12.069" v="370" actId="20577"/>
          <ac:spMkLst>
            <pc:docMk/>
            <pc:sldMk cId="3046161047" sldId="259"/>
            <ac:spMk id="13" creationId="{A223B0E0-4EB2-5975-F518-B53A4A2F34C0}"/>
          </ac:spMkLst>
        </pc:spChg>
        <pc:spChg chg="mod">
          <ac:chgData name="來賓使用者" userId="" providerId="Windows Live" clId="Web-{F293F681-59BF-4D03-9845-F03764A9832C}" dt="2023-06-13T14:48:04.756" v="369" actId="20577"/>
          <ac:spMkLst>
            <pc:docMk/>
            <pc:sldMk cId="3046161047" sldId="259"/>
            <ac:spMk id="14" creationId="{1A0C3B56-E63D-EB1C-DE37-BBAE044B4235}"/>
          </ac:spMkLst>
        </pc:spChg>
        <pc:spChg chg="mod">
          <ac:chgData name="來賓使用者" userId="" providerId="Windows Live" clId="Web-{F293F681-59BF-4D03-9845-F03764A9832C}" dt="2023-06-13T14:48:50.960" v="380" actId="1076"/>
          <ac:spMkLst>
            <pc:docMk/>
            <pc:sldMk cId="3046161047" sldId="259"/>
            <ac:spMk id="18" creationId="{DFFBB9B1-A312-C4F0-D109-145954CC47A1}"/>
          </ac:spMkLst>
        </pc:spChg>
        <pc:spChg chg="add mod">
          <ac:chgData name="來賓使用者" userId="" providerId="Windows Live" clId="Web-{F293F681-59BF-4D03-9845-F03764A9832C}" dt="2023-06-13T14:36:38.877" v="264" actId="14100"/>
          <ac:spMkLst>
            <pc:docMk/>
            <pc:sldMk cId="3046161047" sldId="259"/>
            <ac:spMk id="20" creationId="{DFB0D1A4-809D-D84E-D713-F49BB07CFC4F}"/>
          </ac:spMkLst>
        </pc:spChg>
        <pc:spChg chg="add mod">
          <ac:chgData name="來賓使用者" userId="" providerId="Windows Live" clId="Web-{F293F681-59BF-4D03-9845-F03764A9832C}" dt="2023-06-13T14:42:00.183" v="304" actId="14100"/>
          <ac:spMkLst>
            <pc:docMk/>
            <pc:sldMk cId="3046161047" sldId="259"/>
            <ac:spMk id="21" creationId="{38C58BE3-0F8F-3618-A74A-764EE9D9B230}"/>
          </ac:spMkLst>
        </pc:spChg>
        <pc:spChg chg="add del">
          <ac:chgData name="來賓使用者" userId="" providerId="Windows Live" clId="Web-{F293F681-59BF-4D03-9845-F03764A9832C}" dt="2023-06-13T14:41:10.103" v="294"/>
          <ac:spMkLst>
            <pc:docMk/>
            <pc:sldMk cId="3046161047" sldId="259"/>
            <ac:spMk id="22" creationId="{999542D2-636B-1E39-8458-8B3E6790C516}"/>
          </ac:spMkLst>
        </pc:spChg>
        <pc:spChg chg="add mod">
          <ac:chgData name="來賓使用者" userId="" providerId="Windows Live" clId="Web-{F293F681-59BF-4D03-9845-F03764A9832C}" dt="2023-06-13T14:42:11.715" v="306" actId="1076"/>
          <ac:spMkLst>
            <pc:docMk/>
            <pc:sldMk cId="3046161047" sldId="259"/>
            <ac:spMk id="23" creationId="{8BB581E4-60DF-D467-6CEF-717D96FC63C6}"/>
          </ac:spMkLst>
        </pc:spChg>
        <pc:spChg chg="add mod">
          <ac:chgData name="來賓使用者" userId="" providerId="Windows Live" clId="Web-{F293F681-59BF-4D03-9845-F03764A9832C}" dt="2023-06-13T14:49:12.930" v="383" actId="1076"/>
          <ac:spMkLst>
            <pc:docMk/>
            <pc:sldMk cId="3046161047" sldId="259"/>
            <ac:spMk id="25" creationId="{F0892041-58FF-5CAF-D777-DCBF8703D04F}"/>
          </ac:spMkLst>
        </pc:spChg>
        <pc:grpChg chg="add mod">
          <ac:chgData name="來賓使用者" userId="" providerId="Windows Live" clId="Web-{F293F681-59BF-4D03-9845-F03764A9832C}" dt="2023-06-13T14:37:02.003" v="268" actId="1076"/>
          <ac:grpSpMkLst>
            <pc:docMk/>
            <pc:sldMk cId="3046161047" sldId="259"/>
            <ac:grpSpMk id="5" creationId="{EFEBA329-070A-0840-014F-F55F7006FEC9}"/>
          </ac:grpSpMkLst>
        </pc:grpChg>
        <pc:grpChg chg="add mod">
          <ac:chgData name="來賓使用者" userId="" providerId="Windows Live" clId="Web-{F293F681-59BF-4D03-9845-F03764A9832C}" dt="2023-06-13T14:37:11.972" v="270" actId="1076"/>
          <ac:grpSpMkLst>
            <pc:docMk/>
            <pc:sldMk cId="3046161047" sldId="259"/>
            <ac:grpSpMk id="11" creationId="{08A58EB6-B5ED-4D58-875C-28743C6EE102}"/>
          </ac:grpSpMkLst>
        </pc:grpChg>
        <pc:grpChg chg="add mod">
          <ac:chgData name="來賓使用者" userId="" providerId="Windows Live" clId="Web-{F293F681-59BF-4D03-9845-F03764A9832C}" dt="2023-06-13T14:36:32.924" v="263" actId="1076"/>
          <ac:grpSpMkLst>
            <pc:docMk/>
            <pc:sldMk cId="3046161047" sldId="259"/>
            <ac:grpSpMk id="15" creationId="{1B1FFBD7-8DC0-C056-A533-283DA2DA2DD4}"/>
          </ac:grpSpMkLst>
        </pc:grpChg>
        <pc:grpChg chg="add mod">
          <ac:chgData name="來賓使用者" userId="" providerId="Windows Live" clId="Web-{F293F681-59BF-4D03-9845-F03764A9832C}" dt="2023-06-13T14:37:52.832" v="278" actId="1076"/>
          <ac:grpSpMkLst>
            <pc:docMk/>
            <pc:sldMk cId="3046161047" sldId="259"/>
            <ac:grpSpMk id="19" creationId="{121AA75D-0783-181D-AB5D-FE1E402F9D8E}"/>
          </ac:grpSpMkLst>
        </pc:grpChg>
        <pc:grpChg chg="add mod">
          <ac:chgData name="來賓使用者" userId="" providerId="Windows Live" clId="Web-{F293F681-59BF-4D03-9845-F03764A9832C}" dt="2023-06-13T14:48:47.898" v="379" actId="1076"/>
          <ac:grpSpMkLst>
            <pc:docMk/>
            <pc:sldMk cId="3046161047" sldId="259"/>
            <ac:grpSpMk id="26" creationId="{81778C4E-5ABE-EEA1-FD83-15C68A94FD60}"/>
          </ac:grpSpMkLst>
        </pc:grpChg>
        <pc:picChg chg="mod">
          <ac:chgData name="來賓使用者" userId="" providerId="Windows Live" clId="Web-{F293F681-59BF-4D03-9845-F03764A9832C}" dt="2023-06-13T14:36:48.330" v="266" actId="14100"/>
          <ac:picMkLst>
            <pc:docMk/>
            <pc:sldMk cId="3046161047" sldId="259"/>
            <ac:picMk id="3" creationId="{0E3E189D-3B8C-583B-4AED-07D5F0184551}"/>
          </ac:picMkLst>
        </pc:picChg>
        <pc:picChg chg="mod">
          <ac:chgData name="來賓使用者" userId="" providerId="Windows Live" clId="Web-{F293F681-59BF-4D03-9845-F03764A9832C}" dt="2023-06-13T14:37:25.488" v="273" actId="14100"/>
          <ac:picMkLst>
            <pc:docMk/>
            <pc:sldMk cId="3046161047" sldId="259"/>
            <ac:picMk id="17" creationId="{9C93CB13-D54E-C264-7180-58D3459A6622}"/>
          </ac:picMkLst>
        </pc:picChg>
      </pc:sldChg>
    </pc:docChg>
  </pc:docChgLst>
  <pc:docChgLst>
    <pc:chgData name="來賓使用者" providerId="Windows Live" clId="Web-{7F95CBF9-2447-4BB3-9272-C0217713A8F4}"/>
    <pc:docChg chg="addSld modSld">
      <pc:chgData name="來賓使用者" userId="" providerId="Windows Live" clId="Web-{7F95CBF9-2447-4BB3-9272-C0217713A8F4}" dt="2023-06-13T15:51:31.377" v="90"/>
      <pc:docMkLst>
        <pc:docMk/>
      </pc:docMkLst>
      <pc:sldChg chg="modSp">
        <pc:chgData name="來賓使用者" userId="" providerId="Windows Live" clId="Web-{7F95CBF9-2447-4BB3-9272-C0217713A8F4}" dt="2023-06-13T15:51:31.377" v="90"/>
        <pc:sldMkLst>
          <pc:docMk/>
          <pc:sldMk cId="2716325366" sldId="257"/>
        </pc:sldMkLst>
        <pc:spChg chg="mod">
          <ac:chgData name="來賓使用者" userId="" providerId="Windows Live" clId="Web-{7F95CBF9-2447-4BB3-9272-C0217713A8F4}" dt="2023-06-13T15:51:30.970" v="85"/>
          <ac:spMkLst>
            <pc:docMk/>
            <pc:sldMk cId="2716325366" sldId="257"/>
            <ac:spMk id="51" creationId="{19D4F682-3BBE-0E65-5C78-4501B68F7C22}"/>
          </ac:spMkLst>
        </pc:spChg>
        <pc:spChg chg="mod">
          <ac:chgData name="來賓使用者" userId="" providerId="Windows Live" clId="Web-{7F95CBF9-2447-4BB3-9272-C0217713A8F4}" dt="2023-06-13T15:51:31.049" v="86"/>
          <ac:spMkLst>
            <pc:docMk/>
            <pc:sldMk cId="2716325366" sldId="257"/>
            <ac:spMk id="60" creationId="{62268F23-AEBE-4235-12E1-93045C8C28AA}"/>
          </ac:spMkLst>
        </pc:spChg>
        <pc:spChg chg="mod">
          <ac:chgData name="來賓使用者" userId="" providerId="Windows Live" clId="Web-{7F95CBF9-2447-4BB3-9272-C0217713A8F4}" dt="2023-06-13T15:51:31.111" v="87"/>
          <ac:spMkLst>
            <pc:docMk/>
            <pc:sldMk cId="2716325366" sldId="257"/>
            <ac:spMk id="63" creationId="{0C59582B-6C08-FAD7-5FC4-6171091275E6}"/>
          </ac:spMkLst>
        </pc:spChg>
        <pc:spChg chg="mod">
          <ac:chgData name="來賓使用者" userId="" providerId="Windows Live" clId="Web-{7F95CBF9-2447-4BB3-9272-C0217713A8F4}" dt="2023-06-13T15:51:31.205" v="88"/>
          <ac:spMkLst>
            <pc:docMk/>
            <pc:sldMk cId="2716325366" sldId="257"/>
            <ac:spMk id="1024" creationId="{425BF8E4-A01E-737A-E6FA-297C3A5A9ED1}"/>
          </ac:spMkLst>
        </pc:spChg>
        <pc:spChg chg="mod">
          <ac:chgData name="來賓使用者" userId="" providerId="Windows Live" clId="Web-{7F95CBF9-2447-4BB3-9272-C0217713A8F4}" dt="2023-06-13T15:51:31.283" v="89"/>
          <ac:spMkLst>
            <pc:docMk/>
            <pc:sldMk cId="2716325366" sldId="257"/>
            <ac:spMk id="1025" creationId="{BCA5781F-3839-2EA6-FF29-711D550775E3}"/>
          </ac:spMkLst>
        </pc:spChg>
        <pc:spChg chg="mod">
          <ac:chgData name="來賓使用者" userId="" providerId="Windows Live" clId="Web-{7F95CBF9-2447-4BB3-9272-C0217713A8F4}" dt="2023-06-13T15:51:31.377" v="90"/>
          <ac:spMkLst>
            <pc:docMk/>
            <pc:sldMk cId="2716325366" sldId="257"/>
            <ac:spMk id="1027" creationId="{C87A9AA2-F546-A6F6-B5E5-453B05BCA1AC}"/>
          </ac:spMkLst>
        </pc:spChg>
        <pc:spChg chg="mod">
          <ac:chgData name="來賓使用者" userId="" providerId="Windows Live" clId="Web-{7F95CBF9-2447-4BB3-9272-C0217713A8F4}" dt="2023-06-13T15:51:23.736" v="83" actId="20577"/>
          <ac:spMkLst>
            <pc:docMk/>
            <pc:sldMk cId="2716325366" sldId="257"/>
            <ac:spMk id="1029" creationId="{52DB94AE-8C25-7115-D19A-88024B83475C}"/>
          </ac:spMkLst>
        </pc:spChg>
        <pc:spChg chg="mod">
          <ac:chgData name="來賓使用者" userId="" providerId="Windows Live" clId="Web-{7F95CBF9-2447-4BB3-9272-C0217713A8F4}" dt="2023-06-13T15:51:27.361" v="84" actId="20577"/>
          <ac:spMkLst>
            <pc:docMk/>
            <pc:sldMk cId="2716325366" sldId="257"/>
            <ac:spMk id="1031" creationId="{C7F164D4-B582-4094-1859-24205B6FB43F}"/>
          </ac:spMkLst>
        </pc:spChg>
        <pc:spChg chg="mod">
          <ac:chgData name="來賓使用者" userId="" providerId="Windows Live" clId="Web-{7F95CBF9-2447-4BB3-9272-C0217713A8F4}" dt="2023-06-13T15:51:15.157" v="82" actId="20577"/>
          <ac:spMkLst>
            <pc:docMk/>
            <pc:sldMk cId="2716325366" sldId="257"/>
            <ac:spMk id="1033" creationId="{D136FB31-5BC9-4A72-6267-37DA00DB2E13}"/>
          </ac:spMkLst>
        </pc:spChg>
      </pc:sldChg>
      <pc:sldChg chg="addSp delSp modSp new">
        <pc:chgData name="來賓使用者" userId="" providerId="Windows Live" clId="Web-{7F95CBF9-2447-4BB3-9272-C0217713A8F4}" dt="2023-06-13T15:08:10.032" v="81"/>
        <pc:sldMkLst>
          <pc:docMk/>
          <pc:sldMk cId="2847367719" sldId="260"/>
        </pc:sldMkLst>
        <pc:spChg chg="add mod">
          <ac:chgData name="來賓使用者" userId="" providerId="Windows Live" clId="Web-{7F95CBF9-2447-4BB3-9272-C0217713A8F4}" dt="2023-06-13T15:05:56.746" v="62" actId="1076"/>
          <ac:spMkLst>
            <pc:docMk/>
            <pc:sldMk cId="2847367719" sldId="260"/>
            <ac:spMk id="32" creationId="{F83553C5-727D-28CA-679E-6E451826E81A}"/>
          </ac:spMkLst>
        </pc:spChg>
        <pc:spChg chg="add del mod ord">
          <ac:chgData name="來賓使用者" userId="" providerId="Windows Live" clId="Web-{7F95CBF9-2447-4BB3-9272-C0217713A8F4}" dt="2023-06-13T15:07:45.781" v="75"/>
          <ac:spMkLst>
            <pc:docMk/>
            <pc:sldMk cId="2847367719" sldId="260"/>
            <ac:spMk id="33" creationId="{33029469-E996-5F4A-442D-3C58AC873C90}"/>
          </ac:spMkLst>
        </pc:spChg>
        <pc:spChg chg="add del mod ord">
          <ac:chgData name="來賓使用者" userId="" providerId="Windows Live" clId="Web-{7F95CBF9-2447-4BB3-9272-C0217713A8F4}" dt="2023-06-13T15:07:47.375" v="76"/>
          <ac:spMkLst>
            <pc:docMk/>
            <pc:sldMk cId="2847367719" sldId="260"/>
            <ac:spMk id="34" creationId="{F0BFD767-2199-A24C-572E-65453873C91C}"/>
          </ac:spMkLst>
        </pc:spChg>
        <pc:spChg chg="add del mod">
          <ac:chgData name="來賓使用者" userId="" providerId="Windows Live" clId="Web-{7F95CBF9-2447-4BB3-9272-C0217713A8F4}" dt="2023-06-13T15:08:10.032" v="81"/>
          <ac:spMkLst>
            <pc:docMk/>
            <pc:sldMk cId="2847367719" sldId="260"/>
            <ac:spMk id="35" creationId="{DB8A1AE9-32D3-4F02-AC08-D99295FFF135}"/>
          </ac:spMkLst>
        </pc:spChg>
        <pc:grpChg chg="add">
          <ac:chgData name="來賓使用者" userId="" providerId="Windows Live" clId="Web-{7F95CBF9-2447-4BB3-9272-C0217713A8F4}" dt="2023-06-13T15:03:17.881" v="1"/>
          <ac:grpSpMkLst>
            <pc:docMk/>
            <pc:sldMk cId="2847367719" sldId="260"/>
            <ac:grpSpMk id="21" creationId="{999A21CB-E080-6FE3-D0B9-745616BC21A4}"/>
          </ac:grpSpMkLst>
        </pc:grpChg>
        <pc:grpChg chg="add mod">
          <ac:chgData name="來賓使用者" userId="" providerId="Windows Live" clId="Web-{7F95CBF9-2447-4BB3-9272-C0217713A8F4}" dt="2023-06-13T15:06:54.748" v="70" actId="1076"/>
          <ac:grpSpMkLst>
            <pc:docMk/>
            <pc:sldMk cId="2847367719" sldId="260"/>
            <ac:grpSpMk id="31" creationId="{739AABCE-05B9-05D1-753A-D8BA0B1E7E05}"/>
          </ac:grpSpMkLst>
        </pc:grpChg>
      </pc:sldChg>
    </pc:docChg>
  </pc:docChgLst>
  <pc:docChgLst>
    <pc:chgData name="Ecstasy Dreamer" userId="56ca643ea9aa918f" providerId="LiveId" clId="{CF7778A8-7900-402D-924C-D7C96286872E}"/>
    <pc:docChg chg="undo redo custSel addSld delSld modSld">
      <pc:chgData name="Ecstasy Dreamer" userId="56ca643ea9aa918f" providerId="LiveId" clId="{CF7778A8-7900-402D-924C-D7C96286872E}" dt="2023-06-13T18:20:38.487" v="2723" actId="207"/>
      <pc:docMkLst>
        <pc:docMk/>
      </pc:docMkLst>
      <pc:sldChg chg="addSp delSp modSp mod setBg modClrScheme chgLayout">
        <pc:chgData name="Ecstasy Dreamer" userId="56ca643ea9aa918f" providerId="LiveId" clId="{CF7778A8-7900-402D-924C-D7C96286872E}" dt="2023-06-13T18:20:38.487" v="2723" actId="207"/>
        <pc:sldMkLst>
          <pc:docMk/>
          <pc:sldMk cId="2716325366" sldId="257"/>
        </pc:sldMkLst>
        <pc:spChg chg="mod ord">
          <ac:chgData name="Ecstasy Dreamer" userId="56ca643ea9aa918f" providerId="LiveId" clId="{CF7778A8-7900-402D-924C-D7C96286872E}" dt="2023-06-13T18:20:38.487" v="2723" actId="207"/>
          <ac:spMkLst>
            <pc:docMk/>
            <pc:sldMk cId="2716325366" sldId="257"/>
            <ac:spMk id="2" creationId="{BBEF6078-F002-11E0-9EFF-9848E9D4E491}"/>
          </ac:spMkLst>
        </pc:spChg>
        <pc:spChg chg="add del mod ord">
          <ac:chgData name="Ecstasy Dreamer" userId="56ca643ea9aa918f" providerId="LiveId" clId="{CF7778A8-7900-402D-924C-D7C96286872E}" dt="2023-06-13T14:05:52.740" v="222" actId="700"/>
          <ac:spMkLst>
            <pc:docMk/>
            <pc:sldMk cId="2716325366" sldId="257"/>
            <ac:spMk id="3" creationId="{22C8BE2B-B978-673E-EDC7-9D7B3BE7DBE6}"/>
          </ac:spMkLst>
        </pc:spChg>
        <pc:spChg chg="add mod">
          <ac:chgData name="Ecstasy Dreamer" userId="56ca643ea9aa918f" providerId="LiveId" clId="{CF7778A8-7900-402D-924C-D7C96286872E}" dt="2023-06-13T18:19:25.018" v="2718" actId="20577"/>
          <ac:spMkLst>
            <pc:docMk/>
            <pc:sldMk cId="2716325366" sldId="257"/>
            <ac:spMk id="3" creationId="{71074053-9E52-006A-C335-4AD35C19683D}"/>
          </ac:spMkLst>
        </pc:spChg>
        <pc:spChg chg="add del mod ord">
          <ac:chgData name="Ecstasy Dreamer" userId="56ca643ea9aa918f" providerId="LiveId" clId="{CF7778A8-7900-402D-924C-D7C96286872E}" dt="2023-06-13T14:07:16.484" v="232" actId="700"/>
          <ac:spMkLst>
            <pc:docMk/>
            <pc:sldMk cId="2716325366" sldId="257"/>
            <ac:spMk id="4" creationId="{91BD5679-344D-4964-D272-16BBD8B0A1FB}"/>
          </ac:spMkLst>
        </pc:spChg>
        <pc:spChg chg="del mod">
          <ac:chgData name="Ecstasy Dreamer" userId="56ca643ea9aa918f" providerId="LiveId" clId="{CF7778A8-7900-402D-924C-D7C96286872E}" dt="2023-06-13T15:25:20.343" v="1246" actId="478"/>
          <ac:spMkLst>
            <pc:docMk/>
            <pc:sldMk cId="2716325366" sldId="257"/>
            <ac:spMk id="5" creationId="{21C58EE5-688D-A24C-FD89-644226526821}"/>
          </ac:spMkLst>
        </pc:spChg>
        <pc:spChg chg="add mod">
          <ac:chgData name="Ecstasy Dreamer" userId="56ca643ea9aa918f" providerId="LiveId" clId="{CF7778A8-7900-402D-924C-D7C96286872E}" dt="2023-06-13T18:19:00.831" v="2710" actId="1076"/>
          <ac:spMkLst>
            <pc:docMk/>
            <pc:sldMk cId="2716325366" sldId="257"/>
            <ac:spMk id="5" creationId="{AA5B8916-CA58-1BFC-7EC2-884A9E952EDB}"/>
          </ac:spMkLst>
        </pc:spChg>
        <pc:spChg chg="add mod">
          <ac:chgData name="Ecstasy Dreamer" userId="56ca643ea9aa918f" providerId="LiveId" clId="{CF7778A8-7900-402D-924C-D7C96286872E}" dt="2023-06-13T14:07:29.943" v="237" actId="571"/>
          <ac:spMkLst>
            <pc:docMk/>
            <pc:sldMk cId="2716325366" sldId="257"/>
            <ac:spMk id="5" creationId="{DB282FD2-5FDF-710F-98FC-D10081ACCECC}"/>
          </ac:spMkLst>
        </pc:spChg>
        <pc:spChg chg="del mod">
          <ac:chgData name="Ecstasy Dreamer" userId="56ca643ea9aa918f" providerId="LiveId" clId="{CF7778A8-7900-402D-924C-D7C96286872E}" dt="2023-06-13T15:25:17.438" v="1245" actId="478"/>
          <ac:spMkLst>
            <pc:docMk/>
            <pc:sldMk cId="2716325366" sldId="257"/>
            <ac:spMk id="10" creationId="{1917888F-88D1-9F44-2E52-F520BF24582C}"/>
          </ac:spMkLst>
        </pc:spChg>
        <pc:spChg chg="del mod">
          <ac:chgData name="Ecstasy Dreamer" userId="56ca643ea9aa918f" providerId="LiveId" clId="{CF7778A8-7900-402D-924C-D7C96286872E}" dt="2023-06-13T15:25:14.404" v="1243" actId="478"/>
          <ac:spMkLst>
            <pc:docMk/>
            <pc:sldMk cId="2716325366" sldId="257"/>
            <ac:spMk id="11" creationId="{007B6BE3-CDF3-22B1-C2A3-0E9C3EF2A5D1}"/>
          </ac:spMkLst>
        </pc:spChg>
        <pc:spChg chg="del mod">
          <ac:chgData name="Ecstasy Dreamer" userId="56ca643ea9aa918f" providerId="LiveId" clId="{CF7778A8-7900-402D-924C-D7C96286872E}" dt="2023-06-13T15:25:15.944" v="1244" actId="478"/>
          <ac:spMkLst>
            <pc:docMk/>
            <pc:sldMk cId="2716325366" sldId="257"/>
            <ac:spMk id="12" creationId="{546FE6B7-0385-0BE1-392E-683023AE41FE}"/>
          </ac:spMkLst>
        </pc:spChg>
        <pc:spChg chg="mod">
          <ac:chgData name="Ecstasy Dreamer" userId="56ca643ea9aa918f" providerId="LiveId" clId="{CF7778A8-7900-402D-924C-D7C96286872E}" dt="2023-06-13T15:49:53.953" v="2015" actId="2711"/>
          <ac:spMkLst>
            <pc:docMk/>
            <pc:sldMk cId="2716325366" sldId="257"/>
            <ac:spMk id="13" creationId="{A287AC97-BD55-E47B-0103-56488019E5CD}"/>
          </ac:spMkLst>
        </pc:spChg>
        <pc:spChg chg="mod">
          <ac:chgData name="Ecstasy Dreamer" userId="56ca643ea9aa918f" providerId="LiveId" clId="{CF7778A8-7900-402D-924C-D7C96286872E}" dt="2023-06-13T16:01:54.069" v="2365" actId="207"/>
          <ac:spMkLst>
            <pc:docMk/>
            <pc:sldMk cId="2716325366" sldId="257"/>
            <ac:spMk id="15" creationId="{C42BEC6F-CBFF-1847-E80A-5F84C9D8CDC5}"/>
          </ac:spMkLst>
        </pc:spChg>
        <pc:spChg chg="mod">
          <ac:chgData name="Ecstasy Dreamer" userId="56ca643ea9aa918f" providerId="LiveId" clId="{CF7778A8-7900-402D-924C-D7C96286872E}" dt="2023-06-13T15:49:04.986" v="2013" actId="403"/>
          <ac:spMkLst>
            <pc:docMk/>
            <pc:sldMk cId="2716325366" sldId="257"/>
            <ac:spMk id="16" creationId="{970DA86D-A292-C95A-8045-740BC67E4D35}"/>
          </ac:spMkLst>
        </pc:spChg>
        <pc:spChg chg="del mod">
          <ac:chgData name="Ecstasy Dreamer" userId="56ca643ea9aa918f" providerId="LiveId" clId="{CF7778A8-7900-402D-924C-D7C96286872E}" dt="2023-06-13T15:32:04.546" v="1372" actId="478"/>
          <ac:spMkLst>
            <pc:docMk/>
            <pc:sldMk cId="2716325366" sldId="257"/>
            <ac:spMk id="18" creationId="{93DC9C03-7706-34D4-716B-2467E8AEBA54}"/>
          </ac:spMkLst>
        </pc:spChg>
        <pc:spChg chg="mod ord">
          <ac:chgData name="Ecstasy Dreamer" userId="56ca643ea9aa918f" providerId="LiveId" clId="{CF7778A8-7900-402D-924C-D7C96286872E}" dt="2023-06-13T16:01:18.473" v="2269" actId="108"/>
          <ac:spMkLst>
            <pc:docMk/>
            <pc:sldMk cId="2716325366" sldId="257"/>
            <ac:spMk id="19" creationId="{1CFC178E-D987-86DA-A96C-17CDC09DC5E9}"/>
          </ac:spMkLst>
        </pc:spChg>
        <pc:spChg chg="del mod">
          <ac:chgData name="Ecstasy Dreamer" userId="56ca643ea9aa918f" providerId="LiveId" clId="{CF7778A8-7900-402D-924C-D7C96286872E}" dt="2023-06-13T15:43:18.793" v="1985" actId="478"/>
          <ac:spMkLst>
            <pc:docMk/>
            <pc:sldMk cId="2716325366" sldId="257"/>
            <ac:spMk id="20" creationId="{7511013D-B8C9-9254-C48E-29E5B6F3037B}"/>
          </ac:spMkLst>
        </pc:spChg>
        <pc:spChg chg="add del mod">
          <ac:chgData name="Ecstasy Dreamer" userId="56ca643ea9aa918f" providerId="LiveId" clId="{CF7778A8-7900-402D-924C-D7C96286872E}" dt="2023-06-13T14:39:56.007" v="687" actId="478"/>
          <ac:spMkLst>
            <pc:docMk/>
            <pc:sldMk cId="2716325366" sldId="257"/>
            <ac:spMk id="28" creationId="{3CE41B91-DEBC-FA60-5E8C-8735286BC54A}"/>
          </ac:spMkLst>
        </pc:spChg>
        <pc:spChg chg="mod">
          <ac:chgData name="Ecstasy Dreamer" userId="56ca643ea9aa918f" providerId="LiveId" clId="{CF7778A8-7900-402D-924C-D7C96286872E}" dt="2023-06-13T15:49:04.986" v="2013" actId="403"/>
          <ac:spMkLst>
            <pc:docMk/>
            <pc:sldMk cId="2716325366" sldId="257"/>
            <ac:spMk id="28" creationId="{470BE928-965C-2A28-A734-5E15DA945605}"/>
          </ac:spMkLst>
        </pc:spChg>
        <pc:spChg chg="add mod">
          <ac:chgData name="Ecstasy Dreamer" userId="56ca643ea9aa918f" providerId="LiveId" clId="{CF7778A8-7900-402D-924C-D7C96286872E}" dt="2023-06-13T14:44:41.856" v="758" actId="1076"/>
          <ac:spMkLst>
            <pc:docMk/>
            <pc:sldMk cId="2716325366" sldId="257"/>
            <ac:spMk id="30" creationId="{DD983AE5-368C-0B83-C185-F89BFDDFB465}"/>
          </ac:spMkLst>
        </pc:spChg>
        <pc:spChg chg="del mod topLvl">
          <ac:chgData name="Ecstasy Dreamer" userId="56ca643ea9aa918f" providerId="LiveId" clId="{CF7778A8-7900-402D-924C-D7C96286872E}" dt="2023-06-13T15:00:15.772" v="877" actId="478"/>
          <ac:spMkLst>
            <pc:docMk/>
            <pc:sldMk cId="2716325366" sldId="257"/>
            <ac:spMk id="33" creationId="{FB7DE984-0FFA-FBC8-0AEB-57D63315B61C}"/>
          </ac:spMkLst>
        </pc:spChg>
        <pc:spChg chg="mod">
          <ac:chgData name="Ecstasy Dreamer" userId="56ca643ea9aa918f" providerId="LiveId" clId="{CF7778A8-7900-402D-924C-D7C96286872E}" dt="2023-06-13T15:54:59.176" v="2039" actId="108"/>
          <ac:spMkLst>
            <pc:docMk/>
            <pc:sldMk cId="2716325366" sldId="257"/>
            <ac:spMk id="51" creationId="{19D4F682-3BBE-0E65-5C78-4501B68F7C22}"/>
          </ac:spMkLst>
        </pc:spChg>
        <pc:spChg chg="mod">
          <ac:chgData name="Ecstasy Dreamer" userId="56ca643ea9aa918f" providerId="LiveId" clId="{CF7778A8-7900-402D-924C-D7C96286872E}" dt="2023-06-13T16:17:32.481" v="2592" actId="1582"/>
          <ac:spMkLst>
            <pc:docMk/>
            <pc:sldMk cId="2716325366" sldId="257"/>
            <ac:spMk id="60" creationId="{62268F23-AEBE-4235-12E1-93045C8C28AA}"/>
          </ac:spMkLst>
        </pc:spChg>
        <pc:spChg chg="mod">
          <ac:chgData name="Ecstasy Dreamer" userId="56ca643ea9aa918f" providerId="LiveId" clId="{CF7778A8-7900-402D-924C-D7C96286872E}" dt="2023-06-13T15:55:04.471" v="2041" actId="108"/>
          <ac:spMkLst>
            <pc:docMk/>
            <pc:sldMk cId="2716325366" sldId="257"/>
            <ac:spMk id="63" creationId="{0C59582B-6C08-FAD7-5FC4-6171091275E6}"/>
          </ac:spMkLst>
        </pc:spChg>
        <pc:spChg chg="mod">
          <ac:chgData name="Ecstasy Dreamer" userId="56ca643ea9aa918f" providerId="LiveId" clId="{CF7778A8-7900-402D-924C-D7C96286872E}" dt="2023-06-13T15:55:01.838" v="2040" actId="108"/>
          <ac:spMkLst>
            <pc:docMk/>
            <pc:sldMk cId="2716325366" sldId="257"/>
            <ac:spMk id="1024" creationId="{425BF8E4-A01E-737A-E6FA-297C3A5A9ED1}"/>
          </ac:spMkLst>
        </pc:spChg>
        <pc:spChg chg="mod">
          <ac:chgData name="Ecstasy Dreamer" userId="56ca643ea9aa918f" providerId="LiveId" clId="{CF7778A8-7900-402D-924C-D7C96286872E}" dt="2023-06-13T15:55:07.006" v="2042" actId="108"/>
          <ac:spMkLst>
            <pc:docMk/>
            <pc:sldMk cId="2716325366" sldId="257"/>
            <ac:spMk id="1025" creationId="{BCA5781F-3839-2EA6-FF29-711D550775E3}"/>
          </ac:spMkLst>
        </pc:spChg>
        <pc:spChg chg="mod">
          <ac:chgData name="Ecstasy Dreamer" userId="56ca643ea9aa918f" providerId="LiveId" clId="{CF7778A8-7900-402D-924C-D7C96286872E}" dt="2023-06-13T15:55:09.227" v="2043" actId="108"/>
          <ac:spMkLst>
            <pc:docMk/>
            <pc:sldMk cId="2716325366" sldId="257"/>
            <ac:spMk id="1027" creationId="{C87A9AA2-F546-A6F6-B5E5-453B05BCA1AC}"/>
          </ac:spMkLst>
        </pc:spChg>
        <pc:spChg chg="mod">
          <ac:chgData name="Ecstasy Dreamer" userId="56ca643ea9aa918f" providerId="LiveId" clId="{CF7778A8-7900-402D-924C-D7C96286872E}" dt="2023-06-13T15:55:13.524" v="2045" actId="108"/>
          <ac:spMkLst>
            <pc:docMk/>
            <pc:sldMk cId="2716325366" sldId="257"/>
            <ac:spMk id="1029" creationId="{52DB94AE-8C25-7115-D19A-88024B83475C}"/>
          </ac:spMkLst>
        </pc:spChg>
        <pc:spChg chg="mod">
          <ac:chgData name="Ecstasy Dreamer" userId="56ca643ea9aa918f" providerId="LiveId" clId="{CF7778A8-7900-402D-924C-D7C96286872E}" dt="2023-06-13T15:55:11.537" v="2044" actId="108"/>
          <ac:spMkLst>
            <pc:docMk/>
            <pc:sldMk cId="2716325366" sldId="257"/>
            <ac:spMk id="1031" creationId="{C7F164D4-B582-4094-1859-24205B6FB43F}"/>
          </ac:spMkLst>
        </pc:spChg>
        <pc:spChg chg="mod">
          <ac:chgData name="Ecstasy Dreamer" userId="56ca643ea9aa918f" providerId="LiveId" clId="{CF7778A8-7900-402D-924C-D7C96286872E}" dt="2023-06-13T15:55:15.520" v="2046" actId="108"/>
          <ac:spMkLst>
            <pc:docMk/>
            <pc:sldMk cId="2716325366" sldId="257"/>
            <ac:spMk id="1033" creationId="{D136FB31-5BC9-4A72-6267-37DA00DB2E13}"/>
          </ac:spMkLst>
        </pc:spChg>
        <pc:spChg chg="add del mod ord">
          <ac:chgData name="Ecstasy Dreamer" userId="56ca643ea9aa918f" providerId="LiveId" clId="{CF7778A8-7900-402D-924C-D7C96286872E}" dt="2023-06-13T12:30:32.189" v="95" actId="700"/>
          <ac:spMkLst>
            <pc:docMk/>
            <pc:sldMk cId="2716325366" sldId="257"/>
            <ac:spMk id="1047" creationId="{35054E40-7021-4962-6137-3EE74EFE71D6}"/>
          </ac:spMkLst>
        </pc:spChg>
        <pc:spChg chg="add del mod ord">
          <ac:chgData name="Ecstasy Dreamer" userId="56ca643ea9aa918f" providerId="LiveId" clId="{CF7778A8-7900-402D-924C-D7C96286872E}" dt="2023-06-13T12:30:51.119" v="97" actId="700"/>
          <ac:spMkLst>
            <pc:docMk/>
            <pc:sldMk cId="2716325366" sldId="257"/>
            <ac:spMk id="1048" creationId="{9C553452-9305-40D0-AABF-524D452D3397}"/>
          </ac:spMkLst>
        </pc:spChg>
        <pc:spChg chg="add del mod ord">
          <ac:chgData name="Ecstasy Dreamer" userId="56ca643ea9aa918f" providerId="LiveId" clId="{CF7778A8-7900-402D-924C-D7C96286872E}" dt="2023-06-13T12:32:28.095" v="109" actId="478"/>
          <ac:spMkLst>
            <pc:docMk/>
            <pc:sldMk cId="2716325366" sldId="257"/>
            <ac:spMk id="1049" creationId="{892636E5-A0F2-A8E4-4DC9-7B1D2B8F5429}"/>
          </ac:spMkLst>
        </pc:spChg>
        <pc:spChg chg="add mod">
          <ac:chgData name="Ecstasy Dreamer" userId="56ca643ea9aa918f" providerId="LiveId" clId="{CF7778A8-7900-402D-924C-D7C96286872E}" dt="2023-06-13T15:55:41.845" v="2048" actId="14838"/>
          <ac:spMkLst>
            <pc:docMk/>
            <pc:sldMk cId="2716325366" sldId="257"/>
            <ac:spMk id="1066" creationId="{E5F4F359-BFAE-CE56-5325-6C98A3E59279}"/>
          </ac:spMkLst>
        </pc:spChg>
        <pc:spChg chg="add del mod">
          <ac:chgData name="Ecstasy Dreamer" userId="56ca643ea9aa918f" providerId="LiveId" clId="{CF7778A8-7900-402D-924C-D7C96286872E}" dt="2023-06-13T15:22:34.318" v="1179" actId="478"/>
          <ac:spMkLst>
            <pc:docMk/>
            <pc:sldMk cId="2716325366" sldId="257"/>
            <ac:spMk id="1118" creationId="{AE66EFCB-C0D8-41B9-A7B7-11A865090771}"/>
          </ac:spMkLst>
        </pc:spChg>
        <pc:spChg chg="add mod">
          <ac:chgData name="Ecstasy Dreamer" userId="56ca643ea9aa918f" providerId="LiveId" clId="{CF7778A8-7900-402D-924C-D7C96286872E}" dt="2023-06-13T15:50:32.496" v="2021" actId="14100"/>
          <ac:spMkLst>
            <pc:docMk/>
            <pc:sldMk cId="2716325366" sldId="257"/>
            <ac:spMk id="1140" creationId="{EDD359A1-326B-29DF-B047-4B54AD58D19D}"/>
          </ac:spMkLst>
        </pc:spChg>
        <pc:spChg chg="add mod">
          <ac:chgData name="Ecstasy Dreamer" userId="56ca643ea9aa918f" providerId="LiveId" clId="{CF7778A8-7900-402D-924C-D7C96286872E}" dt="2023-06-13T16:02:32.454" v="2374" actId="1076"/>
          <ac:spMkLst>
            <pc:docMk/>
            <pc:sldMk cId="2716325366" sldId="257"/>
            <ac:spMk id="1146" creationId="{404E23B1-EFA5-91F6-E5A2-8DD1E6E71096}"/>
          </ac:spMkLst>
        </pc:spChg>
        <pc:spChg chg="add del mod">
          <ac:chgData name="Ecstasy Dreamer" userId="56ca643ea9aa918f" providerId="LiveId" clId="{CF7778A8-7900-402D-924C-D7C96286872E}" dt="2023-06-13T15:43:17.233" v="1984" actId="478"/>
          <ac:spMkLst>
            <pc:docMk/>
            <pc:sldMk cId="2716325366" sldId="257"/>
            <ac:spMk id="1147" creationId="{31078B18-29F9-3490-229D-F54B39B8290B}"/>
          </ac:spMkLst>
        </pc:spChg>
        <pc:spChg chg="add mod">
          <ac:chgData name="Ecstasy Dreamer" userId="56ca643ea9aa918f" providerId="LiveId" clId="{CF7778A8-7900-402D-924C-D7C96286872E}" dt="2023-06-13T15:44:17.971" v="2002" actId="571"/>
          <ac:spMkLst>
            <pc:docMk/>
            <pc:sldMk cId="2716325366" sldId="257"/>
            <ac:spMk id="1154" creationId="{2837E1B0-1ABB-BCCE-1001-ED9EF58501E9}"/>
          </ac:spMkLst>
        </pc:spChg>
        <pc:grpChg chg="del mod">
          <ac:chgData name="Ecstasy Dreamer" userId="56ca643ea9aa918f" providerId="LiveId" clId="{CF7778A8-7900-402D-924C-D7C96286872E}" dt="2023-06-13T15:00:15.772" v="877" actId="478"/>
          <ac:grpSpMkLst>
            <pc:docMk/>
            <pc:sldMk cId="2716325366" sldId="257"/>
            <ac:grpSpMk id="3" creationId="{7A50847E-9749-5272-00FC-C7DDA9E4E218}"/>
          </ac:grpSpMkLst>
        </pc:grpChg>
        <pc:grpChg chg="mod">
          <ac:chgData name="Ecstasy Dreamer" userId="56ca643ea9aa918f" providerId="LiveId" clId="{CF7778A8-7900-402D-924C-D7C96286872E}" dt="2023-06-13T15:44:17.971" v="2002" actId="571"/>
          <ac:grpSpMkLst>
            <pc:docMk/>
            <pc:sldMk cId="2716325366" sldId="257"/>
            <ac:grpSpMk id="4" creationId="{B8CD6083-F058-ABFC-8827-66EE6FED5476}"/>
          </ac:grpSpMkLst>
        </pc:grpChg>
        <pc:grpChg chg="del mod">
          <ac:chgData name="Ecstasy Dreamer" userId="56ca643ea9aa918f" providerId="LiveId" clId="{CF7778A8-7900-402D-924C-D7C96286872E}" dt="2023-06-13T15:43:18.793" v="1985" actId="478"/>
          <ac:grpSpMkLst>
            <pc:docMk/>
            <pc:sldMk cId="2716325366" sldId="257"/>
            <ac:grpSpMk id="6" creationId="{45E70FFA-1717-6B2B-EBC4-212286B6B1A5}"/>
          </ac:grpSpMkLst>
        </pc:grpChg>
        <pc:grpChg chg="add mod">
          <ac:chgData name="Ecstasy Dreamer" userId="56ca643ea9aa918f" providerId="LiveId" clId="{CF7778A8-7900-402D-924C-D7C96286872E}" dt="2023-06-13T14:07:29.943" v="237" actId="571"/>
          <ac:grpSpMkLst>
            <pc:docMk/>
            <pc:sldMk cId="2716325366" sldId="257"/>
            <ac:grpSpMk id="6" creationId="{7570057E-19F5-01DE-9C5D-4F71B42CD73E}"/>
          </ac:grpSpMkLst>
        </pc:grpChg>
        <pc:grpChg chg="del mod">
          <ac:chgData name="Ecstasy Dreamer" userId="56ca643ea9aa918f" providerId="LiveId" clId="{CF7778A8-7900-402D-924C-D7C96286872E}" dt="2023-06-13T15:32:04.546" v="1372" actId="478"/>
          <ac:grpSpMkLst>
            <pc:docMk/>
            <pc:sldMk cId="2716325366" sldId="257"/>
            <ac:grpSpMk id="7" creationId="{C5C5C591-EDB5-3185-8887-55D01A223EA9}"/>
          </ac:grpSpMkLst>
        </pc:grpChg>
        <pc:grpChg chg="mod">
          <ac:chgData name="Ecstasy Dreamer" userId="56ca643ea9aa918f" providerId="LiveId" clId="{CF7778A8-7900-402D-924C-D7C96286872E}" dt="2023-06-13T15:44:17.971" v="2002" actId="571"/>
          <ac:grpSpMkLst>
            <pc:docMk/>
            <pc:sldMk cId="2716325366" sldId="257"/>
            <ac:grpSpMk id="9" creationId="{2FF95C3A-7110-A6A7-86E5-2C5040E4EAEC}"/>
          </ac:grpSpMkLst>
        </pc:grpChg>
        <pc:grpChg chg="mod topLvl">
          <ac:chgData name="Ecstasy Dreamer" userId="56ca643ea9aa918f" providerId="LiveId" clId="{CF7778A8-7900-402D-924C-D7C96286872E}" dt="2023-06-13T16:07:18.294" v="2426" actId="1076"/>
          <ac:grpSpMkLst>
            <pc:docMk/>
            <pc:sldMk cId="2716325366" sldId="257"/>
            <ac:grpSpMk id="31" creationId="{D1ADF7C3-ACE1-1B01-37C4-EE2F6A4B9F4D}"/>
          </ac:grpSpMkLst>
        </pc:grpChg>
        <pc:grpChg chg="mod">
          <ac:chgData name="Ecstasy Dreamer" userId="56ca643ea9aa918f" providerId="LiveId" clId="{CF7778A8-7900-402D-924C-D7C96286872E}" dt="2023-06-13T14:27:18.583" v="563" actId="207"/>
          <ac:grpSpMkLst>
            <pc:docMk/>
            <pc:sldMk cId="2716325366" sldId="257"/>
            <ac:grpSpMk id="39" creationId="{F41BB2F6-CFC4-D8E6-CB9C-079587EF0F84}"/>
          </ac:grpSpMkLst>
        </pc:grpChg>
        <pc:grpChg chg="add del mod">
          <ac:chgData name="Ecstasy Dreamer" userId="56ca643ea9aa918f" providerId="LiveId" clId="{CF7778A8-7900-402D-924C-D7C96286872E}" dt="2023-06-13T15:16:43.046" v="1080" actId="478"/>
          <ac:grpSpMkLst>
            <pc:docMk/>
            <pc:sldMk cId="2716325366" sldId="257"/>
            <ac:grpSpMk id="48" creationId="{405BB84D-38AB-E245-C7A3-4CB34F585E75}"/>
          </ac:grpSpMkLst>
        </pc:grpChg>
        <pc:grpChg chg="mod ord">
          <ac:chgData name="Ecstasy Dreamer" userId="56ca643ea9aa918f" providerId="LiveId" clId="{CF7778A8-7900-402D-924C-D7C96286872E}" dt="2023-06-13T14:27:18.583" v="563" actId="207"/>
          <ac:grpSpMkLst>
            <pc:docMk/>
            <pc:sldMk cId="2716325366" sldId="257"/>
            <ac:grpSpMk id="49" creationId="{DCEE6E50-7568-3C06-BEA0-A03407101C82}"/>
          </ac:grpSpMkLst>
        </pc:grpChg>
        <pc:grpChg chg="mod">
          <ac:chgData name="Ecstasy Dreamer" userId="56ca643ea9aa918f" providerId="LiveId" clId="{CF7778A8-7900-402D-924C-D7C96286872E}" dt="2023-06-13T14:24:21.828" v="534" actId="1076"/>
          <ac:grpSpMkLst>
            <pc:docMk/>
            <pc:sldMk cId="2716325366" sldId="257"/>
            <ac:grpSpMk id="1035" creationId="{325F2851-6F07-3B0D-12A8-B5F63FDC8880}"/>
          </ac:grpSpMkLst>
        </pc:grpChg>
        <pc:grpChg chg="add mod ord">
          <ac:chgData name="Ecstasy Dreamer" userId="56ca643ea9aa918f" providerId="LiveId" clId="{CF7778A8-7900-402D-924C-D7C96286872E}" dt="2023-06-13T14:27:18.583" v="563" actId="207"/>
          <ac:grpSpMkLst>
            <pc:docMk/>
            <pc:sldMk cId="2716325366" sldId="257"/>
            <ac:grpSpMk id="1043" creationId="{73FC1790-4ECF-69C9-8855-338CCEF5A270}"/>
          </ac:grpSpMkLst>
        </pc:grpChg>
        <pc:grpChg chg="add del mod ord">
          <ac:chgData name="Ecstasy Dreamer" userId="56ca643ea9aa918f" providerId="LiveId" clId="{CF7778A8-7900-402D-924C-D7C96286872E}" dt="2023-06-13T14:28:41.074" v="572" actId="21"/>
          <ac:grpSpMkLst>
            <pc:docMk/>
            <pc:sldMk cId="2716325366" sldId="257"/>
            <ac:grpSpMk id="1045" creationId="{0BDFD784-7498-6EE2-6B46-0C56FD2C6FC2}"/>
          </ac:grpSpMkLst>
        </pc:grpChg>
        <pc:grpChg chg="add mod">
          <ac:chgData name="Ecstasy Dreamer" userId="56ca643ea9aa918f" providerId="LiveId" clId="{CF7778A8-7900-402D-924C-D7C96286872E}" dt="2023-06-13T14:43:50.937" v="746" actId="1076"/>
          <ac:grpSpMkLst>
            <pc:docMk/>
            <pc:sldMk cId="2716325366" sldId="257"/>
            <ac:grpSpMk id="1050" creationId="{202201A5-0070-E37E-87F4-94B1E4DAD341}"/>
          </ac:grpSpMkLst>
        </pc:grpChg>
        <pc:picChg chg="mod">
          <ac:chgData name="Ecstasy Dreamer" userId="56ca643ea9aa918f" providerId="LiveId" clId="{CF7778A8-7900-402D-924C-D7C96286872E}" dt="2023-06-13T14:22:22.565" v="494" actId="1076"/>
          <ac:picMkLst>
            <pc:docMk/>
            <pc:sldMk cId="2716325366" sldId="257"/>
            <ac:picMk id="3" creationId="{1642BE59-D71F-8395-9B08-397BAA98FD3A}"/>
          </ac:picMkLst>
        </pc:picChg>
        <pc:picChg chg="add del mod ord">
          <ac:chgData name="Ecstasy Dreamer" userId="56ca643ea9aa918f" providerId="LiveId" clId="{CF7778A8-7900-402D-924C-D7C96286872E}" dt="2023-06-13T14:32:26.640" v="622" actId="478"/>
          <ac:picMkLst>
            <pc:docMk/>
            <pc:sldMk cId="2716325366" sldId="257"/>
            <ac:picMk id="6" creationId="{CA2EDF07-AEAF-3B75-E8BC-B3E93589E524}"/>
          </ac:picMkLst>
        </pc:picChg>
        <pc:picChg chg="add del mod ord">
          <ac:chgData name="Ecstasy Dreamer" userId="56ca643ea9aa918f" providerId="LiveId" clId="{CF7778A8-7900-402D-924C-D7C96286872E}" dt="2023-06-13T14:33:57.485" v="655" actId="478"/>
          <ac:picMkLst>
            <pc:docMk/>
            <pc:sldMk cId="2716325366" sldId="257"/>
            <ac:picMk id="7" creationId="{536D4DCD-FB5E-06D5-7923-F298F46BADEB}"/>
          </ac:picMkLst>
        </pc:picChg>
        <pc:picChg chg="mod">
          <ac:chgData name="Ecstasy Dreamer" userId="56ca643ea9aa918f" providerId="LiveId" clId="{CF7778A8-7900-402D-924C-D7C96286872E}" dt="2023-06-13T14:07:29.943" v="237" actId="571"/>
          <ac:picMkLst>
            <pc:docMk/>
            <pc:sldMk cId="2716325366" sldId="257"/>
            <ac:picMk id="7" creationId="{53E872C8-27C3-0909-A8D6-DCB2855C406B}"/>
          </ac:picMkLst>
        </pc:picChg>
        <pc:picChg chg="mod">
          <ac:chgData name="Ecstasy Dreamer" userId="56ca643ea9aa918f" providerId="LiveId" clId="{CF7778A8-7900-402D-924C-D7C96286872E}" dt="2023-06-13T14:07:29.943" v="237" actId="571"/>
          <ac:picMkLst>
            <pc:docMk/>
            <pc:sldMk cId="2716325366" sldId="257"/>
            <ac:picMk id="8" creationId="{7A87811B-6D84-A099-EF0F-BAA03CA39A06}"/>
          </ac:picMkLst>
        </pc:picChg>
        <pc:picChg chg="mod">
          <ac:chgData name="Ecstasy Dreamer" userId="56ca643ea9aa918f" providerId="LiveId" clId="{CF7778A8-7900-402D-924C-D7C96286872E}" dt="2023-06-13T14:07:29.943" v="237" actId="571"/>
          <ac:picMkLst>
            <pc:docMk/>
            <pc:sldMk cId="2716325366" sldId="257"/>
            <ac:picMk id="9" creationId="{CB662A36-A75E-B7F2-CF73-5FF3A5804575}"/>
          </ac:picMkLst>
        </pc:picChg>
        <pc:picChg chg="mod">
          <ac:chgData name="Ecstasy Dreamer" userId="56ca643ea9aa918f" providerId="LiveId" clId="{CF7778A8-7900-402D-924C-D7C96286872E}" dt="2023-06-13T14:07:29.943" v="237" actId="571"/>
          <ac:picMkLst>
            <pc:docMk/>
            <pc:sldMk cId="2716325366" sldId="257"/>
            <ac:picMk id="10" creationId="{746BEFEB-2FC8-948D-8774-B4F99323F7F9}"/>
          </ac:picMkLst>
        </pc:picChg>
        <pc:picChg chg="mod">
          <ac:chgData name="Ecstasy Dreamer" userId="56ca643ea9aa918f" providerId="LiveId" clId="{CF7778A8-7900-402D-924C-D7C96286872E}" dt="2023-06-13T14:07:29.943" v="237" actId="571"/>
          <ac:picMkLst>
            <pc:docMk/>
            <pc:sldMk cId="2716325366" sldId="257"/>
            <ac:picMk id="11" creationId="{55AF3009-BAFE-4355-EAC2-800602349AEF}"/>
          </ac:picMkLst>
        </pc:picChg>
        <pc:picChg chg="mod">
          <ac:chgData name="Ecstasy Dreamer" userId="56ca643ea9aa918f" providerId="LiveId" clId="{CF7778A8-7900-402D-924C-D7C96286872E}" dt="2023-06-13T14:07:29.943" v="237" actId="571"/>
          <ac:picMkLst>
            <pc:docMk/>
            <pc:sldMk cId="2716325366" sldId="257"/>
            <ac:picMk id="12" creationId="{E0494C79-77B0-E346-A1AB-3E8FF8C9C61B}"/>
          </ac:picMkLst>
        </pc:picChg>
        <pc:picChg chg="mod">
          <ac:chgData name="Ecstasy Dreamer" userId="56ca643ea9aa918f" providerId="LiveId" clId="{CF7778A8-7900-402D-924C-D7C96286872E}" dt="2023-06-13T14:07:29.943" v="237" actId="571"/>
          <ac:picMkLst>
            <pc:docMk/>
            <pc:sldMk cId="2716325366" sldId="257"/>
            <ac:picMk id="13" creationId="{0B00DE6A-265F-1732-9EF0-F413F2AE6129}"/>
          </ac:picMkLst>
        </pc:picChg>
        <pc:picChg chg="mod">
          <ac:chgData name="Ecstasy Dreamer" userId="56ca643ea9aa918f" providerId="LiveId" clId="{CF7778A8-7900-402D-924C-D7C96286872E}" dt="2023-06-13T14:07:29.943" v="237" actId="571"/>
          <ac:picMkLst>
            <pc:docMk/>
            <pc:sldMk cId="2716325366" sldId="257"/>
            <ac:picMk id="14" creationId="{03C97544-F437-DF0D-B5A6-B543D8EFEF77}"/>
          </ac:picMkLst>
        </pc:picChg>
        <pc:picChg chg="mod">
          <ac:chgData name="Ecstasy Dreamer" userId="56ca643ea9aa918f" providerId="LiveId" clId="{CF7778A8-7900-402D-924C-D7C96286872E}" dt="2023-06-13T16:00:49.836" v="2268" actId="1076"/>
          <ac:picMkLst>
            <pc:docMk/>
            <pc:sldMk cId="2716325366" sldId="257"/>
            <ac:picMk id="14" creationId="{A749E492-FD47-B158-1356-7FDA4603373A}"/>
          </ac:picMkLst>
        </pc:picChg>
        <pc:picChg chg="mod">
          <ac:chgData name="Ecstasy Dreamer" userId="56ca643ea9aa918f" providerId="LiveId" clId="{CF7778A8-7900-402D-924C-D7C96286872E}" dt="2023-06-13T14:43:50.937" v="746" actId="1076"/>
          <ac:picMkLst>
            <pc:docMk/>
            <pc:sldMk cId="2716325366" sldId="257"/>
            <ac:picMk id="17" creationId="{3C515408-9350-5CAA-BD21-8F153802CEEE}"/>
          </ac:picMkLst>
        </pc:picChg>
        <pc:picChg chg="add del mod ord">
          <ac:chgData name="Ecstasy Dreamer" userId="56ca643ea9aa918f" providerId="LiveId" clId="{CF7778A8-7900-402D-924C-D7C96286872E}" dt="2023-06-13T16:05:38.721" v="2401" actId="478"/>
          <ac:picMkLst>
            <pc:docMk/>
            <pc:sldMk cId="2716325366" sldId="257"/>
            <ac:picMk id="18" creationId="{14D6BE5C-3F08-41B1-7789-01EEC3A44E27}"/>
          </ac:picMkLst>
        </pc:picChg>
        <pc:picChg chg="add del mod">
          <ac:chgData name="Ecstasy Dreamer" userId="56ca643ea9aa918f" providerId="LiveId" clId="{CF7778A8-7900-402D-924C-D7C96286872E}" dt="2023-06-13T16:07:38.097" v="2427" actId="478"/>
          <ac:picMkLst>
            <pc:docMk/>
            <pc:sldMk cId="2716325366" sldId="257"/>
            <ac:picMk id="20" creationId="{FFF41090-15CA-E333-7527-A6729CE72A36}"/>
          </ac:picMkLst>
        </pc:picChg>
        <pc:picChg chg="mod">
          <ac:chgData name="Ecstasy Dreamer" userId="56ca643ea9aa918f" providerId="LiveId" clId="{CF7778A8-7900-402D-924C-D7C96286872E}" dt="2023-06-13T14:43:50.937" v="746" actId="1076"/>
          <ac:picMkLst>
            <pc:docMk/>
            <pc:sldMk cId="2716325366" sldId="257"/>
            <ac:picMk id="21" creationId="{FF9FD5FC-2034-FFD4-CB4E-71459AFFEF2D}"/>
          </ac:picMkLst>
        </pc:picChg>
        <pc:picChg chg="mod">
          <ac:chgData name="Ecstasy Dreamer" userId="56ca643ea9aa918f" providerId="LiveId" clId="{CF7778A8-7900-402D-924C-D7C96286872E}" dt="2023-06-13T14:43:50.937" v="746" actId="1076"/>
          <ac:picMkLst>
            <pc:docMk/>
            <pc:sldMk cId="2716325366" sldId="257"/>
            <ac:picMk id="22" creationId="{266C4538-6627-0DE2-9C13-F7CD80C5FDC7}"/>
          </ac:picMkLst>
        </pc:picChg>
        <pc:picChg chg="mod">
          <ac:chgData name="Ecstasy Dreamer" userId="56ca643ea9aa918f" providerId="LiveId" clId="{CF7778A8-7900-402D-924C-D7C96286872E}" dt="2023-06-13T14:43:50.937" v="746" actId="1076"/>
          <ac:picMkLst>
            <pc:docMk/>
            <pc:sldMk cId="2716325366" sldId="257"/>
            <ac:picMk id="23" creationId="{1D4CC443-5B97-E207-23AA-ED4E4D84B57B}"/>
          </ac:picMkLst>
        </pc:picChg>
        <pc:picChg chg="mod">
          <ac:chgData name="Ecstasy Dreamer" userId="56ca643ea9aa918f" providerId="LiveId" clId="{CF7778A8-7900-402D-924C-D7C96286872E}" dt="2023-06-13T14:43:50.937" v="746" actId="1076"/>
          <ac:picMkLst>
            <pc:docMk/>
            <pc:sldMk cId="2716325366" sldId="257"/>
            <ac:picMk id="24" creationId="{3DCFF172-B91E-D67E-9A09-922D12D82243}"/>
          </ac:picMkLst>
        </pc:picChg>
        <pc:picChg chg="mod">
          <ac:chgData name="Ecstasy Dreamer" userId="56ca643ea9aa918f" providerId="LiveId" clId="{CF7778A8-7900-402D-924C-D7C96286872E}" dt="2023-06-13T14:43:50.937" v="746" actId="1076"/>
          <ac:picMkLst>
            <pc:docMk/>
            <pc:sldMk cId="2716325366" sldId="257"/>
            <ac:picMk id="25" creationId="{1C47DADB-9A4E-ACC4-F13F-C6225EB247C2}"/>
          </ac:picMkLst>
        </pc:picChg>
        <pc:picChg chg="mod">
          <ac:chgData name="Ecstasy Dreamer" userId="56ca643ea9aa918f" providerId="LiveId" clId="{CF7778A8-7900-402D-924C-D7C96286872E}" dt="2023-06-13T14:43:50.937" v="746" actId="1076"/>
          <ac:picMkLst>
            <pc:docMk/>
            <pc:sldMk cId="2716325366" sldId="257"/>
            <ac:picMk id="26" creationId="{D6BBACE7-E08F-6001-05F4-4B68A7B7A64E}"/>
          </ac:picMkLst>
        </pc:picChg>
        <pc:picChg chg="mod">
          <ac:chgData name="Ecstasy Dreamer" userId="56ca643ea9aa918f" providerId="LiveId" clId="{CF7778A8-7900-402D-924C-D7C96286872E}" dt="2023-06-13T16:14:12.343" v="2555" actId="207"/>
          <ac:picMkLst>
            <pc:docMk/>
            <pc:sldMk cId="2716325366" sldId="257"/>
            <ac:picMk id="27" creationId="{6F91D64E-DCA3-7A0F-D18D-68290E064470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28" creationId="{33A4B371-C1B1-95B0-4B52-30152542F30E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30" creationId="{1B9BB884-D3B3-0A51-938E-91B42B902803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33" creationId="{CAE819A2-4CBE-81EF-D68E-DDB3EA716C55}"/>
          </ac:picMkLst>
        </pc:picChg>
        <pc:picChg chg="add del mod ord modCrop">
          <ac:chgData name="Ecstasy Dreamer" userId="56ca643ea9aa918f" providerId="LiveId" clId="{CF7778A8-7900-402D-924C-D7C96286872E}" dt="2023-06-13T15:10:27.367" v="964" actId="21"/>
          <ac:picMkLst>
            <pc:docMk/>
            <pc:sldMk cId="2716325366" sldId="257"/>
            <ac:picMk id="34" creationId="{1CAD0AFA-B6AB-8F76-8B5C-7CF906685A15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34" creationId="{72697B3B-F40F-9B08-AF05-E85487E15EE0}"/>
          </ac:picMkLst>
        </pc:picChg>
        <pc:picChg chg="add mod modCrop">
          <ac:chgData name="Ecstasy Dreamer" userId="56ca643ea9aa918f" providerId="LiveId" clId="{CF7778A8-7900-402D-924C-D7C96286872E}" dt="2023-06-13T15:15:01.933" v="1056" actId="164"/>
          <ac:picMkLst>
            <pc:docMk/>
            <pc:sldMk cId="2716325366" sldId="257"/>
            <ac:picMk id="35" creationId="{1CC3574D-2D86-1A0E-80B3-F4A94B33571E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35" creationId="{E0BF462B-5D5A-E1F0-7B35-B54207823FEC}"/>
          </ac:picMkLst>
        </pc:picChg>
        <pc:picChg chg="mod">
          <ac:chgData name="Ecstasy Dreamer" userId="56ca643ea9aa918f" providerId="LiveId" clId="{CF7778A8-7900-402D-924C-D7C96286872E}" dt="2023-06-13T14:28:23.507" v="571" actId="1076"/>
          <ac:picMkLst>
            <pc:docMk/>
            <pc:sldMk cId="2716325366" sldId="257"/>
            <ac:picMk id="36" creationId="{949E0A44-DAE3-30AD-4156-1E9393E885D7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37" creationId="{5A2BC2D8-C777-B7E5-913D-0775F4715EEA}"/>
          </ac:picMkLst>
        </pc:picChg>
        <pc:picChg chg="add del mod">
          <ac:chgData name="Ecstasy Dreamer" userId="56ca643ea9aa918f" providerId="LiveId" clId="{CF7778A8-7900-402D-924C-D7C96286872E}" dt="2023-06-13T15:12:56.145" v="1015" actId="478"/>
          <ac:picMkLst>
            <pc:docMk/>
            <pc:sldMk cId="2716325366" sldId="257"/>
            <ac:picMk id="37" creationId="{E8F3FD3B-C930-E55B-A9EA-104A3C19F13A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38" creationId="{3855D6D1-87EE-FD23-F98B-EB2E5FA8DFF7}"/>
          </ac:picMkLst>
        </pc:picChg>
        <pc:picChg chg="add del mod">
          <ac:chgData name="Ecstasy Dreamer" userId="56ca643ea9aa918f" providerId="LiveId" clId="{CF7778A8-7900-402D-924C-D7C96286872E}" dt="2023-06-13T15:12:57.288" v="1016" actId="478"/>
          <ac:picMkLst>
            <pc:docMk/>
            <pc:sldMk cId="2716325366" sldId="257"/>
            <ac:picMk id="38" creationId="{AB570B89-0D8A-3AB0-223E-71A495C7FCF9}"/>
          </ac:picMkLst>
        </pc:picChg>
        <pc:picChg chg="add del mod">
          <ac:chgData name="Ecstasy Dreamer" userId="56ca643ea9aa918f" providerId="LiveId" clId="{CF7778A8-7900-402D-924C-D7C96286872E}" dt="2023-06-13T15:13:00.767" v="1017" actId="478"/>
          <ac:picMkLst>
            <pc:docMk/>
            <pc:sldMk cId="2716325366" sldId="257"/>
            <ac:picMk id="39" creationId="{7186BBD6-17C5-B7DD-E904-ADF5FD0FCEB4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41" creationId="{E2D0B429-4F8E-464E-0DDB-EC7342F5B353}"/>
          </ac:picMkLst>
        </pc:picChg>
        <pc:picChg chg="add mod">
          <ac:chgData name="Ecstasy Dreamer" userId="56ca643ea9aa918f" providerId="LiveId" clId="{CF7778A8-7900-402D-924C-D7C96286872E}" dt="2023-06-13T15:15:01.933" v="1056" actId="164"/>
          <ac:picMkLst>
            <pc:docMk/>
            <pc:sldMk cId="2716325366" sldId="257"/>
            <ac:picMk id="42" creationId="{5DF25108-D3EF-1C94-DF71-920A0B9A4B3C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42" creationId="{98BBCB12-B0E8-227C-4EDC-0D4B73626B81}"/>
          </ac:picMkLst>
        </pc:picChg>
        <pc:picChg chg="add mod">
          <ac:chgData name="Ecstasy Dreamer" userId="56ca643ea9aa918f" providerId="LiveId" clId="{CF7778A8-7900-402D-924C-D7C96286872E}" dt="2023-06-13T15:15:01.933" v="1056" actId="164"/>
          <ac:picMkLst>
            <pc:docMk/>
            <pc:sldMk cId="2716325366" sldId="257"/>
            <ac:picMk id="43" creationId="{03267B15-7847-2B87-5445-7B7EE9B75C86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43" creationId="{43F2DBE1-F96D-B474-6287-DA4A25B535EA}"/>
          </ac:picMkLst>
        </pc:picChg>
        <pc:picChg chg="add mod">
          <ac:chgData name="Ecstasy Dreamer" userId="56ca643ea9aa918f" providerId="LiveId" clId="{CF7778A8-7900-402D-924C-D7C96286872E}" dt="2023-06-13T15:15:01.933" v="1056" actId="164"/>
          <ac:picMkLst>
            <pc:docMk/>
            <pc:sldMk cId="2716325366" sldId="257"/>
            <ac:picMk id="44" creationId="{3F8CA453-6FDD-D177-CB25-88503BABBC10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45" creationId="{244FB591-E2A1-CF83-35BC-6746277549EE}"/>
          </ac:picMkLst>
        </pc:picChg>
        <pc:picChg chg="add del mod">
          <ac:chgData name="Ecstasy Dreamer" userId="56ca643ea9aa918f" providerId="LiveId" clId="{CF7778A8-7900-402D-924C-D7C96286872E}" dt="2023-06-13T15:14:28.223" v="1047"/>
          <ac:picMkLst>
            <pc:docMk/>
            <pc:sldMk cId="2716325366" sldId="257"/>
            <ac:picMk id="46" creationId="{3B8CBAC0-B8D9-0B75-AFAF-B0512D8A4EC6}"/>
          </ac:picMkLst>
        </pc:picChg>
        <pc:picChg chg="add mod">
          <ac:chgData name="Ecstasy Dreamer" userId="56ca643ea9aa918f" providerId="LiveId" clId="{CF7778A8-7900-402D-924C-D7C96286872E}" dt="2023-06-13T15:15:01.933" v="1056" actId="164"/>
          <ac:picMkLst>
            <pc:docMk/>
            <pc:sldMk cId="2716325366" sldId="257"/>
            <ac:picMk id="47" creationId="{15AF1E15-4965-85A2-7F01-16EB986AEB65}"/>
          </ac:picMkLst>
        </pc:picChg>
        <pc:picChg chg="mod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48" creationId="{A703B9AA-7C85-E26F-7465-0BFE2E56BB6B}"/>
          </ac:picMkLst>
        </pc:picChg>
        <pc:picChg chg="add del mod">
          <ac:chgData name="Ecstasy Dreamer" userId="56ca643ea9aa918f" providerId="LiveId" clId="{CF7778A8-7900-402D-924C-D7C96286872E}" dt="2023-06-13T15:16:20.664" v="1071"/>
          <ac:picMkLst>
            <pc:docMk/>
            <pc:sldMk cId="2716325366" sldId="257"/>
            <ac:picMk id="50" creationId="{EE0E32F8-0399-9969-7F05-07552668167E}"/>
          </ac:picMkLst>
        </pc:picChg>
        <pc:picChg chg="add mod modCrop">
          <ac:chgData name="Ecstasy Dreamer" userId="56ca643ea9aa918f" providerId="LiveId" clId="{CF7778A8-7900-402D-924C-D7C96286872E}" dt="2023-06-13T15:18:10.468" v="1100" actId="1076"/>
          <ac:picMkLst>
            <pc:docMk/>
            <pc:sldMk cId="2716325366" sldId="257"/>
            <ac:picMk id="53" creationId="{6BFF67ED-2CD9-80CE-E216-EEA5F19571A2}"/>
          </ac:picMkLst>
        </pc:picChg>
        <pc:picChg chg="add del mod">
          <ac:chgData name="Ecstasy Dreamer" userId="56ca643ea9aa918f" providerId="LiveId" clId="{CF7778A8-7900-402D-924C-D7C96286872E}" dt="2023-06-13T15:17:39.278" v="1096" actId="478"/>
          <ac:picMkLst>
            <pc:docMk/>
            <pc:sldMk cId="2716325366" sldId="257"/>
            <ac:picMk id="54" creationId="{15935475-BCE4-4834-E4A5-593AEA865983}"/>
          </ac:picMkLst>
        </pc:picChg>
        <pc:picChg chg="mod">
          <ac:chgData name="Ecstasy Dreamer" userId="56ca643ea9aa918f" providerId="LiveId" clId="{CF7778A8-7900-402D-924C-D7C96286872E}" dt="2023-06-13T14:43:50.937" v="746" actId="1076"/>
          <ac:picMkLst>
            <pc:docMk/>
            <pc:sldMk cId="2716325366" sldId="257"/>
            <ac:picMk id="1026" creationId="{DA29DCB1-6897-AAD1-9941-5D9310CDB4A6}"/>
          </ac:picMkLst>
        </pc:picChg>
        <pc:picChg chg="mod">
          <ac:chgData name="Ecstasy Dreamer" userId="56ca643ea9aa918f" providerId="LiveId" clId="{CF7778A8-7900-402D-924C-D7C96286872E}" dt="2023-06-13T14:24:21.828" v="534" actId="1076"/>
          <ac:picMkLst>
            <pc:docMk/>
            <pc:sldMk cId="2716325366" sldId="257"/>
            <ac:picMk id="1028" creationId="{476AD7F4-06E9-255B-7604-945739ED7786}"/>
          </ac:picMkLst>
        </pc:picChg>
        <pc:picChg chg="mod">
          <ac:chgData name="Ecstasy Dreamer" userId="56ca643ea9aa918f" providerId="LiveId" clId="{CF7778A8-7900-402D-924C-D7C96286872E}" dt="2023-06-13T14:24:21.828" v="534" actId="1076"/>
          <ac:picMkLst>
            <pc:docMk/>
            <pc:sldMk cId="2716325366" sldId="257"/>
            <ac:picMk id="1030" creationId="{0D9C8B5F-E4E8-C8AB-18B2-51BDE9F2450E}"/>
          </ac:picMkLst>
        </pc:picChg>
        <pc:picChg chg="mod">
          <ac:chgData name="Ecstasy Dreamer" userId="56ca643ea9aa918f" providerId="LiveId" clId="{CF7778A8-7900-402D-924C-D7C96286872E}" dt="2023-06-13T14:24:21.828" v="534" actId="1076"/>
          <ac:picMkLst>
            <pc:docMk/>
            <pc:sldMk cId="2716325366" sldId="257"/>
            <ac:picMk id="1032" creationId="{A1DEED2D-81B5-3F80-4442-C6DDC427D23A}"/>
          </ac:picMkLst>
        </pc:picChg>
        <pc:picChg chg="mod">
          <ac:chgData name="Ecstasy Dreamer" userId="56ca643ea9aa918f" providerId="LiveId" clId="{CF7778A8-7900-402D-924C-D7C96286872E}" dt="2023-06-13T14:24:21.828" v="534" actId="1076"/>
          <ac:picMkLst>
            <pc:docMk/>
            <pc:sldMk cId="2716325366" sldId="257"/>
            <ac:picMk id="1034" creationId="{824850AD-CC9B-534E-E399-0825874D3105}"/>
          </ac:picMkLst>
        </pc:picChg>
        <pc:picChg chg="mod">
          <ac:chgData name="Ecstasy Dreamer" userId="56ca643ea9aa918f" providerId="LiveId" clId="{CF7778A8-7900-402D-924C-D7C96286872E}" dt="2023-06-13T14:24:21.828" v="534" actId="1076"/>
          <ac:picMkLst>
            <pc:docMk/>
            <pc:sldMk cId="2716325366" sldId="257"/>
            <ac:picMk id="1036" creationId="{28BFCD36-6BD6-A613-F9C7-181520CE849A}"/>
          </ac:picMkLst>
        </pc:picChg>
        <pc:picChg chg="add mod modCrop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1037" creationId="{98433DFF-7720-D201-9291-43E719103F89}"/>
          </ac:picMkLst>
        </pc:picChg>
        <pc:picChg chg="mod">
          <ac:chgData name="Ecstasy Dreamer" userId="56ca643ea9aa918f" providerId="LiveId" clId="{CF7778A8-7900-402D-924C-D7C96286872E}" dt="2023-06-13T14:24:21.828" v="534" actId="1076"/>
          <ac:picMkLst>
            <pc:docMk/>
            <pc:sldMk cId="2716325366" sldId="257"/>
            <ac:picMk id="1038" creationId="{D262A22C-24D0-2D0C-0F98-77A3548271DA}"/>
          </ac:picMkLst>
        </pc:picChg>
        <pc:picChg chg="add mod ord modCrop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1039" creationId="{862F724C-725E-8584-2150-4F16FC738995}"/>
          </ac:picMkLst>
        </pc:picChg>
        <pc:picChg chg="mod">
          <ac:chgData name="Ecstasy Dreamer" userId="56ca643ea9aa918f" providerId="LiveId" clId="{CF7778A8-7900-402D-924C-D7C96286872E}" dt="2023-06-13T14:24:21.828" v="534" actId="1076"/>
          <ac:picMkLst>
            <pc:docMk/>
            <pc:sldMk cId="2716325366" sldId="257"/>
            <ac:picMk id="1040" creationId="{50BA1C69-4102-BB73-F28A-D98BDC724BA8}"/>
          </ac:picMkLst>
        </pc:picChg>
        <pc:picChg chg="add mod modCrop">
          <ac:chgData name="Ecstasy Dreamer" userId="56ca643ea9aa918f" providerId="LiveId" clId="{CF7778A8-7900-402D-924C-D7C96286872E}" dt="2023-06-13T14:27:18.583" v="563" actId="207"/>
          <ac:picMkLst>
            <pc:docMk/>
            <pc:sldMk cId="2716325366" sldId="257"/>
            <ac:picMk id="1041" creationId="{71E80DA3-3DEF-7420-FC2C-06C5A4B738B7}"/>
          </ac:picMkLst>
        </pc:picChg>
        <pc:picChg chg="mod">
          <ac:chgData name="Ecstasy Dreamer" userId="56ca643ea9aa918f" providerId="LiveId" clId="{CF7778A8-7900-402D-924C-D7C96286872E}" dt="2023-06-13T14:24:21.828" v="534" actId="1076"/>
          <ac:picMkLst>
            <pc:docMk/>
            <pc:sldMk cId="2716325366" sldId="257"/>
            <ac:picMk id="1042" creationId="{1CE8F99A-C730-A404-BC8C-C9AD823B0F45}"/>
          </ac:picMkLst>
        </pc:picChg>
        <pc:picChg chg="mod">
          <ac:chgData name="Ecstasy Dreamer" userId="56ca643ea9aa918f" providerId="LiveId" clId="{CF7778A8-7900-402D-924C-D7C96286872E}" dt="2023-06-13T14:24:21.828" v="534" actId="1076"/>
          <ac:picMkLst>
            <pc:docMk/>
            <pc:sldMk cId="2716325366" sldId="257"/>
            <ac:picMk id="1044" creationId="{5608891C-7F55-BC96-65F0-FE533C85EEF5}"/>
          </ac:picMkLst>
        </pc:picChg>
        <pc:picChg chg="mod">
          <ac:chgData name="Ecstasy Dreamer" userId="56ca643ea9aa918f" providerId="LiveId" clId="{CF7778A8-7900-402D-924C-D7C96286872E}" dt="2023-06-13T15:29:46.749" v="1311" actId="1076"/>
          <ac:picMkLst>
            <pc:docMk/>
            <pc:sldMk cId="2716325366" sldId="257"/>
            <ac:picMk id="1046" creationId="{BEA20E60-0831-E2C6-298B-5190F4E9196C}"/>
          </ac:picMkLst>
        </pc:picChg>
        <pc:picChg chg="add mod">
          <ac:chgData name="Ecstasy Dreamer" userId="56ca643ea9aa918f" providerId="LiveId" clId="{CF7778A8-7900-402D-924C-D7C96286872E}" dt="2023-06-13T12:42:12.220" v="201"/>
          <ac:picMkLst>
            <pc:docMk/>
            <pc:sldMk cId="2716325366" sldId="257"/>
            <ac:picMk id="1068" creationId="{3DA0BC98-8578-5ADD-A014-60403DBCF638}"/>
          </ac:picMkLst>
        </pc:picChg>
        <pc:picChg chg="add mod">
          <ac:chgData name="Ecstasy Dreamer" userId="56ca643ea9aa918f" providerId="LiveId" clId="{CF7778A8-7900-402D-924C-D7C96286872E}" dt="2023-06-13T12:43:57.301" v="220" actId="1076"/>
          <ac:picMkLst>
            <pc:docMk/>
            <pc:sldMk cId="2716325366" sldId="257"/>
            <ac:picMk id="1070" creationId="{6E2B7F35-E4F8-BBDC-B9D7-0795C02EAD0B}"/>
          </ac:picMkLst>
        </pc:pic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8" creationId="{3668E4CD-D8F3-1185-E5D1-297EFF1C1E35}"/>
          </ac:cxnSpMkLst>
        </pc:cxnChg>
        <pc:cxnChg chg="add del">
          <ac:chgData name="Ecstasy Dreamer" userId="56ca643ea9aa918f" providerId="LiveId" clId="{CF7778A8-7900-402D-924C-D7C96286872E}" dt="2023-06-13T14:35:07.747" v="656" actId="478"/>
          <ac:cxnSpMkLst>
            <pc:docMk/>
            <pc:sldMk cId="2716325366" sldId="257"/>
            <ac:cxnSpMk id="13" creationId="{8F05D06B-BA6B-A424-E0C3-9D6952911F00}"/>
          </ac:cxnSpMkLst>
        </pc:cxnChg>
        <pc:cxnChg chg="add del mod">
          <ac:chgData name="Ecstasy Dreamer" userId="56ca643ea9aa918f" providerId="LiveId" clId="{CF7778A8-7900-402D-924C-D7C96286872E}" dt="2023-06-13T14:35:08.675" v="657" actId="478"/>
          <ac:cxnSpMkLst>
            <pc:docMk/>
            <pc:sldMk cId="2716325366" sldId="257"/>
            <ac:cxnSpMk id="14" creationId="{097DF79D-59D7-B5FF-F082-73F111429729}"/>
          </ac:cxnSpMkLst>
        </pc:cxnChg>
        <pc:cxnChg chg="add mod">
          <ac:chgData name="Ecstasy Dreamer" userId="56ca643ea9aa918f" providerId="LiveId" clId="{CF7778A8-7900-402D-924C-D7C96286872E}" dt="2023-06-13T14:07:29.943" v="237" actId="571"/>
          <ac:cxnSpMkLst>
            <pc:docMk/>
            <pc:sldMk cId="2716325366" sldId="257"/>
            <ac:cxnSpMk id="15" creationId="{9FB709B8-512E-B8F4-5759-0C9527BFA187}"/>
          </ac:cxnSpMkLst>
        </pc:cxnChg>
        <pc:cxnChg chg="add mod">
          <ac:chgData name="Ecstasy Dreamer" userId="56ca643ea9aa918f" providerId="LiveId" clId="{CF7778A8-7900-402D-924C-D7C96286872E}" dt="2023-06-13T14:07:29.943" v="237" actId="571"/>
          <ac:cxnSpMkLst>
            <pc:docMk/>
            <pc:sldMk cId="2716325366" sldId="257"/>
            <ac:cxnSpMk id="16" creationId="{3357D521-1E51-2E47-478F-BCD791EE5A63}"/>
          </ac:cxnSpMkLst>
        </pc:cxnChg>
        <pc:cxnChg chg="add del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29" creationId="{18EF0A5F-185E-64EA-BEFE-D5BE1D1C2647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32" creationId="{F85432F4-6610-82D2-C34C-1B0EBD22D4CF}"/>
          </ac:cxnSpMkLst>
        </pc:cxnChg>
        <pc:cxnChg chg="add del mod">
          <ac:chgData name="Ecstasy Dreamer" userId="56ca643ea9aa918f" providerId="LiveId" clId="{CF7778A8-7900-402D-924C-D7C96286872E}" dt="2023-06-13T16:07:18.294" v="2426" actId="1076"/>
          <ac:cxnSpMkLst>
            <pc:docMk/>
            <pc:sldMk cId="2716325366" sldId="257"/>
            <ac:cxnSpMk id="33" creationId="{9CAB0690-7154-3536-AFD1-C993A2722013}"/>
          </ac:cxnSpMkLst>
        </pc:cxnChg>
        <pc:cxnChg chg="add del mod modVis">
          <ac:chgData name="Ecstasy Dreamer" userId="56ca643ea9aa918f" providerId="LiveId" clId="{CF7778A8-7900-402D-924C-D7C96286872E}" dt="2023-06-13T16:15:48.740" v="2586"/>
          <ac:cxnSpMkLst>
            <pc:docMk/>
            <pc:sldMk cId="2716325366" sldId="257"/>
            <ac:cxnSpMk id="34" creationId="{92F5B922-E525-7744-14FF-B47A4128261B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36" creationId="{E73C497E-FA27-2538-FC06-21CC7851085A}"/>
          </ac:cxnSpMkLst>
        </pc:cxnChg>
        <pc:cxnChg chg="add del mod">
          <ac:chgData name="Ecstasy Dreamer" userId="56ca643ea9aa918f" providerId="LiveId" clId="{CF7778A8-7900-402D-924C-D7C96286872E}" dt="2023-06-13T16:07:18.294" v="2426" actId="1076"/>
          <ac:cxnSpMkLst>
            <pc:docMk/>
            <pc:sldMk cId="2716325366" sldId="257"/>
            <ac:cxnSpMk id="37" creationId="{9F72279B-9570-29CC-82CE-B6B9AF669F85}"/>
          </ac:cxnSpMkLst>
        </pc:cxnChg>
        <pc:cxnChg chg="add del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40" creationId="{D328FE45-A93F-260A-866E-D8434E13657F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41" creationId="{57F26381-AFC0-8938-8612-275B69C4502F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45" creationId="{6E29E2D2-BCA3-7507-EEFC-81CFD3AF24D3}"/>
          </ac:cxnSpMkLst>
        </pc:cxnChg>
        <pc:cxnChg chg="add del mod">
          <ac:chgData name="Ecstasy Dreamer" userId="56ca643ea9aa918f" providerId="LiveId" clId="{CF7778A8-7900-402D-924C-D7C96286872E}" dt="2023-06-13T14:35:13.814" v="662" actId="478"/>
          <ac:cxnSpMkLst>
            <pc:docMk/>
            <pc:sldMk cId="2716325366" sldId="257"/>
            <ac:cxnSpMk id="47" creationId="{2EA980DE-7F3C-4E96-C558-850E53CF8E8A}"/>
          </ac:cxnSpMkLst>
        </pc:cxnChg>
        <pc:cxnChg chg="add del">
          <ac:chgData name="Ecstasy Dreamer" userId="56ca643ea9aa918f" providerId="LiveId" clId="{CF7778A8-7900-402D-924C-D7C96286872E}" dt="2023-06-13T15:25:41.315" v="1253" actId="11529"/>
          <ac:cxnSpMkLst>
            <pc:docMk/>
            <pc:sldMk cId="2716325366" sldId="257"/>
            <ac:cxnSpMk id="54" creationId="{9A882D6B-9737-DD9B-5F71-512B6D033FE1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56" creationId="{F08B2092-07F1-9B47-FFDB-4933C8EB2C6C}"/>
          </ac:cxnSpMkLst>
        </pc:cxnChg>
        <pc:cxnChg chg="add del mod">
          <ac:chgData name="Ecstasy Dreamer" userId="56ca643ea9aa918f" providerId="LiveId" clId="{CF7778A8-7900-402D-924C-D7C96286872E}" dt="2023-06-13T14:35:12.933" v="661" actId="478"/>
          <ac:cxnSpMkLst>
            <pc:docMk/>
            <pc:sldMk cId="2716325366" sldId="257"/>
            <ac:cxnSpMk id="57" creationId="{0A3272C2-C585-9C0E-7E70-AB15EAF2057D}"/>
          </ac:cxnSpMkLst>
        </pc:cxnChg>
        <pc:cxnChg chg="add del mod">
          <ac:chgData name="Ecstasy Dreamer" userId="56ca643ea9aa918f" providerId="LiveId" clId="{CF7778A8-7900-402D-924C-D7C96286872E}" dt="2023-06-13T15:25:53.286" v="1257" actId="11529"/>
          <ac:cxnSpMkLst>
            <pc:docMk/>
            <pc:sldMk cId="2716325366" sldId="257"/>
            <ac:cxnSpMk id="57" creationId="{B31CB46A-5441-7D16-DDDB-B1AF40D247BA}"/>
          </ac:cxnSpMkLst>
        </pc:cxnChg>
        <pc:cxnChg chg="add del mod">
          <ac:chgData name="Ecstasy Dreamer" userId="56ca643ea9aa918f" providerId="LiveId" clId="{CF7778A8-7900-402D-924C-D7C96286872E}" dt="2023-06-13T14:35:12.068" v="660" actId="478"/>
          <ac:cxnSpMkLst>
            <pc:docMk/>
            <pc:sldMk cId="2716325366" sldId="257"/>
            <ac:cxnSpMk id="61" creationId="{069C8B42-1C3A-2E21-70A7-794AF5A58745}"/>
          </ac:cxnSpMkLst>
        </pc:cxnChg>
        <pc:cxnChg chg="add mod">
          <ac:chgData name="Ecstasy Dreamer" userId="56ca643ea9aa918f" providerId="LiveId" clId="{CF7778A8-7900-402D-924C-D7C96286872E}" dt="2023-06-13T16:07:18.294" v="2426" actId="1076"/>
          <ac:cxnSpMkLst>
            <pc:docMk/>
            <pc:sldMk cId="2716325366" sldId="257"/>
            <ac:cxnSpMk id="1037" creationId="{65B86266-59A0-2424-D6F6-A0042878740D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39" creationId="{EC9E925D-CBE8-7F2C-77BE-9E65AD8F27B2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45" creationId="{85CA3096-7F5A-2150-053A-A9DB9BA1CB94}"/>
          </ac:cxnSpMkLst>
        </pc:cxnChg>
        <pc:cxnChg chg="add del mod">
          <ac:chgData name="Ecstasy Dreamer" userId="56ca643ea9aa918f" providerId="LiveId" clId="{CF7778A8-7900-402D-924C-D7C96286872E}" dt="2023-06-13T14:35:11.246" v="659" actId="478"/>
          <ac:cxnSpMkLst>
            <pc:docMk/>
            <pc:sldMk cId="2716325366" sldId="257"/>
            <ac:cxnSpMk id="1048" creationId="{F413E1C1-97D6-085D-A978-C3BE55E60C3A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51" creationId="{035B96B9-ED0E-FA3A-4C38-D01A14753DB3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52" creationId="{F52319B2-AF58-6A5C-BF4E-FB2467A100DE}"/>
          </ac:cxnSpMkLst>
        </pc:cxnChg>
        <pc:cxnChg chg="add del mod">
          <ac:chgData name="Ecstasy Dreamer" userId="56ca643ea9aa918f" providerId="LiveId" clId="{CF7778A8-7900-402D-924C-D7C96286872E}" dt="2023-06-13T12:33:48.297" v="123" actId="478"/>
          <ac:cxnSpMkLst>
            <pc:docMk/>
            <pc:sldMk cId="2716325366" sldId="257"/>
            <ac:cxnSpMk id="1053" creationId="{B2CC953A-9C3D-4BCF-AB2D-989C59002F7A}"/>
          </ac:cxnSpMkLst>
        </pc:cxnChg>
        <pc:cxnChg chg="add del mod">
          <ac:chgData name="Ecstasy Dreamer" userId="56ca643ea9aa918f" providerId="LiveId" clId="{CF7778A8-7900-402D-924C-D7C96286872E}" dt="2023-06-13T14:35:10.615" v="658" actId="478"/>
          <ac:cxnSpMkLst>
            <pc:docMk/>
            <pc:sldMk cId="2716325366" sldId="257"/>
            <ac:cxnSpMk id="1053" creationId="{E34986C1-E5C6-4CA3-6A38-7DD7C5B7753A}"/>
          </ac:cxnSpMkLst>
        </pc:cxnChg>
        <pc:cxnChg chg="add mod ord">
          <ac:chgData name="Ecstasy Dreamer" userId="56ca643ea9aa918f" providerId="LiveId" clId="{CF7778A8-7900-402D-924C-D7C96286872E}" dt="2023-06-13T16:07:18.294" v="2426" actId="1076"/>
          <ac:cxnSpMkLst>
            <pc:docMk/>
            <pc:sldMk cId="2716325366" sldId="257"/>
            <ac:cxnSpMk id="1054" creationId="{671231C7-C3A3-DFE0-F106-660ACF92ACAD}"/>
          </ac:cxnSpMkLst>
        </pc:cxnChg>
        <pc:cxnChg chg="add del mod">
          <ac:chgData name="Ecstasy Dreamer" userId="56ca643ea9aa918f" providerId="LiveId" clId="{CF7778A8-7900-402D-924C-D7C96286872E}" dt="2023-06-13T12:33:49.424" v="124" actId="478"/>
          <ac:cxnSpMkLst>
            <pc:docMk/>
            <pc:sldMk cId="2716325366" sldId="257"/>
            <ac:cxnSpMk id="1056" creationId="{7A394184-341C-3FC6-4813-16F24D8271BF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57" creationId="{D755B1AB-7D60-D10A-2993-8D4042775B77}"/>
          </ac:cxnSpMkLst>
        </pc:cxnChg>
        <pc:cxnChg chg="add del mod">
          <ac:chgData name="Ecstasy Dreamer" userId="56ca643ea9aa918f" providerId="LiveId" clId="{CF7778A8-7900-402D-924C-D7C96286872E}" dt="2023-06-13T12:34:17.665" v="128"/>
          <ac:cxnSpMkLst>
            <pc:docMk/>
            <pc:sldMk cId="2716325366" sldId="257"/>
            <ac:cxnSpMk id="1059" creationId="{3957E8DF-AFDF-0B8A-35B9-64A73CF85288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60" creationId="{0FC56497-5AB4-A6EA-3F94-DD4D45DF725B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61" creationId="{61161D75-F147-AD41-EBD7-0D1CF6098A1F}"/>
          </ac:cxnSpMkLst>
        </pc:cxnChg>
        <pc:cxnChg chg="add mod">
          <ac:chgData name="Ecstasy Dreamer" userId="56ca643ea9aa918f" providerId="LiveId" clId="{CF7778A8-7900-402D-924C-D7C96286872E}" dt="2023-06-13T15:29:46.749" v="1311" actId="1076"/>
          <ac:cxnSpMkLst>
            <pc:docMk/>
            <pc:sldMk cId="2716325366" sldId="257"/>
            <ac:cxnSpMk id="1063" creationId="{3FF7763D-447A-3558-42CC-78FFE90BD93E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65" creationId="{C09234DA-18A7-DF18-03D9-9182F7026482}"/>
          </ac:cxnSpMkLst>
        </pc:cxnChg>
        <pc:cxnChg chg="add mod">
          <ac:chgData name="Ecstasy Dreamer" userId="56ca643ea9aa918f" providerId="LiveId" clId="{CF7778A8-7900-402D-924C-D7C96286872E}" dt="2023-06-13T14:42:26.443" v="734" actId="571"/>
          <ac:cxnSpMkLst>
            <pc:docMk/>
            <pc:sldMk cId="2716325366" sldId="257"/>
            <ac:cxnSpMk id="1069" creationId="{D17B8E44-A7A7-D5A9-3986-314CD6B918C1}"/>
          </ac:cxnSpMkLst>
        </pc:cxnChg>
        <pc:cxnChg chg="add mod">
          <ac:chgData name="Ecstasy Dreamer" userId="56ca643ea9aa918f" providerId="LiveId" clId="{CF7778A8-7900-402D-924C-D7C96286872E}" dt="2023-06-13T14:42:26.443" v="734" actId="571"/>
          <ac:cxnSpMkLst>
            <pc:docMk/>
            <pc:sldMk cId="2716325366" sldId="257"/>
            <ac:cxnSpMk id="1071" creationId="{D75432BE-1B03-32C0-8FC2-0F2242A20CF2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72" creationId="{8174BE76-76C0-16BE-A495-226F6A7BAB60}"/>
          </ac:cxnSpMkLst>
        </pc:cxnChg>
        <pc:cxnChg chg="add mod">
          <ac:chgData name="Ecstasy Dreamer" userId="56ca643ea9aa918f" providerId="LiveId" clId="{CF7778A8-7900-402D-924C-D7C96286872E}" dt="2023-06-13T14:43:50.937" v="746" actId="1076"/>
          <ac:cxnSpMkLst>
            <pc:docMk/>
            <pc:sldMk cId="2716325366" sldId="257"/>
            <ac:cxnSpMk id="1075" creationId="{0890F7EA-A948-07CE-9518-363388A3E0AA}"/>
          </ac:cxnSpMkLst>
        </pc:cxnChg>
        <pc:cxnChg chg="add mod">
          <ac:chgData name="Ecstasy Dreamer" userId="56ca643ea9aa918f" providerId="LiveId" clId="{CF7778A8-7900-402D-924C-D7C96286872E}" dt="2023-06-13T15:29:46.749" v="1311" actId="1076"/>
          <ac:cxnSpMkLst>
            <pc:docMk/>
            <pc:sldMk cId="2716325366" sldId="257"/>
            <ac:cxnSpMk id="1078" creationId="{8DEAA71A-42A6-F922-C500-4EFA60CA02A0}"/>
          </ac:cxnSpMkLst>
        </pc:cxnChg>
        <pc:cxnChg chg="add mod">
          <ac:chgData name="Ecstasy Dreamer" userId="56ca643ea9aa918f" providerId="LiveId" clId="{CF7778A8-7900-402D-924C-D7C96286872E}" dt="2023-06-13T16:07:18.294" v="2426" actId="1076"/>
          <ac:cxnSpMkLst>
            <pc:docMk/>
            <pc:sldMk cId="2716325366" sldId="257"/>
            <ac:cxnSpMk id="1079" creationId="{782D7103-11A2-B76F-7B36-B6A4AA6A12E6}"/>
          </ac:cxnSpMkLst>
        </pc:cxnChg>
        <pc:cxnChg chg="add mod">
          <ac:chgData name="Ecstasy Dreamer" userId="56ca643ea9aa918f" providerId="LiveId" clId="{CF7778A8-7900-402D-924C-D7C96286872E}" dt="2023-06-13T14:45:01.850" v="763" actId="14100"/>
          <ac:cxnSpMkLst>
            <pc:docMk/>
            <pc:sldMk cId="2716325366" sldId="257"/>
            <ac:cxnSpMk id="1082" creationId="{CAA5968C-A218-97BB-AFB0-C95889E17D47}"/>
          </ac:cxnSpMkLst>
        </pc:cxnChg>
        <pc:cxnChg chg="add mod">
          <ac:chgData name="Ecstasy Dreamer" userId="56ca643ea9aa918f" providerId="LiveId" clId="{CF7778A8-7900-402D-924C-D7C96286872E}" dt="2023-06-13T14:45:21.134" v="769" actId="14100"/>
          <ac:cxnSpMkLst>
            <pc:docMk/>
            <pc:sldMk cId="2716325366" sldId="257"/>
            <ac:cxnSpMk id="1087" creationId="{496D44A5-C486-6BDC-57AE-F4993DCFFC75}"/>
          </ac:cxnSpMkLst>
        </pc:cxnChg>
        <pc:cxnChg chg="add mod">
          <ac:chgData name="Ecstasy Dreamer" userId="56ca643ea9aa918f" providerId="LiveId" clId="{CF7778A8-7900-402D-924C-D7C96286872E}" dt="2023-06-13T14:45:25.281" v="770" actId="14100"/>
          <ac:cxnSpMkLst>
            <pc:docMk/>
            <pc:sldMk cId="2716325366" sldId="257"/>
            <ac:cxnSpMk id="1089" creationId="{3B2C82F9-2EA0-7053-9F17-AD916B296920}"/>
          </ac:cxnSpMkLst>
        </pc:cxnChg>
        <pc:cxnChg chg="add mod">
          <ac:chgData name="Ecstasy Dreamer" userId="56ca643ea9aa918f" providerId="LiveId" clId="{CF7778A8-7900-402D-924C-D7C96286872E}" dt="2023-06-13T14:45:56.356" v="773" actId="14100"/>
          <ac:cxnSpMkLst>
            <pc:docMk/>
            <pc:sldMk cId="2716325366" sldId="257"/>
            <ac:cxnSpMk id="1094" creationId="{7A52A784-E7BA-E6C2-6610-367547CB8B4C}"/>
          </ac:cxnSpMkLst>
        </pc:cxnChg>
        <pc:cxnChg chg="add mod">
          <ac:chgData name="Ecstasy Dreamer" userId="56ca643ea9aa918f" providerId="LiveId" clId="{CF7778A8-7900-402D-924C-D7C96286872E}" dt="2023-06-13T14:46:03.533" v="776" actId="14100"/>
          <ac:cxnSpMkLst>
            <pc:docMk/>
            <pc:sldMk cId="2716325366" sldId="257"/>
            <ac:cxnSpMk id="1097" creationId="{157C7261-49A8-EF48-AB8B-C42D57CAA65A}"/>
          </ac:cxnSpMkLst>
        </pc:cxnChg>
        <pc:cxnChg chg="add mod">
          <ac:chgData name="Ecstasy Dreamer" userId="56ca643ea9aa918f" providerId="LiveId" clId="{CF7778A8-7900-402D-924C-D7C96286872E}" dt="2023-06-13T14:46:10.621" v="779" actId="14100"/>
          <ac:cxnSpMkLst>
            <pc:docMk/>
            <pc:sldMk cId="2716325366" sldId="257"/>
            <ac:cxnSpMk id="1100" creationId="{F3CE61B7-3D48-BAAC-09BD-FAC6443874E3}"/>
          </ac:cxnSpMkLst>
        </pc:cxnChg>
        <pc:cxnChg chg="add mod">
          <ac:chgData name="Ecstasy Dreamer" userId="56ca643ea9aa918f" providerId="LiveId" clId="{CF7778A8-7900-402D-924C-D7C96286872E}" dt="2023-06-13T14:46:16.531" v="782" actId="14100"/>
          <ac:cxnSpMkLst>
            <pc:docMk/>
            <pc:sldMk cId="2716325366" sldId="257"/>
            <ac:cxnSpMk id="1103" creationId="{B6FA28EC-4545-5F7B-A9AC-DC81EFE310DF}"/>
          </ac:cxnSpMkLst>
        </pc:cxnChg>
        <pc:cxnChg chg="add mod">
          <ac:chgData name="Ecstasy Dreamer" userId="56ca643ea9aa918f" providerId="LiveId" clId="{CF7778A8-7900-402D-924C-D7C96286872E}" dt="2023-06-13T14:46:21.804" v="785" actId="14100"/>
          <ac:cxnSpMkLst>
            <pc:docMk/>
            <pc:sldMk cId="2716325366" sldId="257"/>
            <ac:cxnSpMk id="1106" creationId="{FEB87C8B-02C3-2CCD-6A38-091C97E103D4}"/>
          </ac:cxnSpMkLst>
        </pc:cxnChg>
        <pc:cxnChg chg="add mod">
          <ac:chgData name="Ecstasy Dreamer" userId="56ca643ea9aa918f" providerId="LiveId" clId="{CF7778A8-7900-402D-924C-D7C96286872E}" dt="2023-06-13T14:46:27.099" v="788" actId="14100"/>
          <ac:cxnSpMkLst>
            <pc:docMk/>
            <pc:sldMk cId="2716325366" sldId="257"/>
            <ac:cxnSpMk id="1109" creationId="{6A2B9272-127D-53C0-85C0-618559A83ADB}"/>
          </ac:cxnSpMkLst>
        </pc:cxnChg>
        <pc:cxnChg chg="add mod">
          <ac:chgData name="Ecstasy Dreamer" userId="56ca643ea9aa918f" providerId="LiveId" clId="{CF7778A8-7900-402D-924C-D7C96286872E}" dt="2023-06-13T15:29:46.749" v="1311" actId="1076"/>
          <ac:cxnSpMkLst>
            <pc:docMk/>
            <pc:sldMk cId="2716325366" sldId="257"/>
            <ac:cxnSpMk id="1112" creationId="{CE63DD03-005A-6783-337B-5B5855D3C4B2}"/>
          </ac:cxnSpMkLst>
        </pc:cxnChg>
        <pc:cxnChg chg="add mod">
          <ac:chgData name="Ecstasy Dreamer" userId="56ca643ea9aa918f" providerId="LiveId" clId="{CF7778A8-7900-402D-924C-D7C96286872E}" dt="2023-06-13T15:29:46.749" v="1311" actId="1076"/>
          <ac:cxnSpMkLst>
            <pc:docMk/>
            <pc:sldMk cId="2716325366" sldId="257"/>
            <ac:cxnSpMk id="1119" creationId="{AC10004C-55A8-3968-DEA5-E146D455C6CA}"/>
          </ac:cxnSpMkLst>
        </pc:cxnChg>
        <pc:cxnChg chg="add mod">
          <ac:chgData name="Ecstasy Dreamer" userId="56ca643ea9aa918f" providerId="LiveId" clId="{CF7778A8-7900-402D-924C-D7C96286872E}" dt="2023-06-13T15:29:46.749" v="1311" actId="1076"/>
          <ac:cxnSpMkLst>
            <pc:docMk/>
            <pc:sldMk cId="2716325366" sldId="257"/>
            <ac:cxnSpMk id="1123" creationId="{60BCFB0E-AD19-B672-2E77-EBBB67FFD1BD}"/>
          </ac:cxnSpMkLst>
        </pc:cxnChg>
        <pc:cxnChg chg="add mod">
          <ac:chgData name="Ecstasy Dreamer" userId="56ca643ea9aa918f" providerId="LiveId" clId="{CF7778A8-7900-402D-924C-D7C96286872E}" dt="2023-06-13T15:29:46.749" v="1311" actId="1076"/>
          <ac:cxnSpMkLst>
            <pc:docMk/>
            <pc:sldMk cId="2716325366" sldId="257"/>
            <ac:cxnSpMk id="1127" creationId="{B5A88CB6-A667-F31F-6719-15824F48A2F8}"/>
          </ac:cxnSpMkLst>
        </pc:cxnChg>
        <pc:cxnChg chg="add mod">
          <ac:chgData name="Ecstasy Dreamer" userId="56ca643ea9aa918f" providerId="LiveId" clId="{CF7778A8-7900-402D-924C-D7C96286872E}" dt="2023-06-13T15:29:46.749" v="1311" actId="1076"/>
          <ac:cxnSpMkLst>
            <pc:docMk/>
            <pc:sldMk cId="2716325366" sldId="257"/>
            <ac:cxnSpMk id="1130" creationId="{5D77CED6-5ADD-9851-7E81-DD553899DDF2}"/>
          </ac:cxnSpMkLst>
        </pc:cxnChg>
        <pc:cxnChg chg="add mod">
          <ac:chgData name="Ecstasy Dreamer" userId="56ca643ea9aa918f" providerId="LiveId" clId="{CF7778A8-7900-402D-924C-D7C96286872E}" dt="2023-06-13T15:29:46.749" v="1311" actId="1076"/>
          <ac:cxnSpMkLst>
            <pc:docMk/>
            <pc:sldMk cId="2716325366" sldId="257"/>
            <ac:cxnSpMk id="1133" creationId="{03BC43DF-557F-A43C-98C4-E5AB2D5D3621}"/>
          </ac:cxnSpMkLst>
        </pc:cxnChg>
        <pc:cxnChg chg="add del">
          <ac:chgData name="Ecstasy Dreamer" userId="56ca643ea9aa918f" providerId="LiveId" clId="{CF7778A8-7900-402D-924C-D7C96286872E}" dt="2023-06-13T14:48:46.040" v="817" actId="11529"/>
          <ac:cxnSpMkLst>
            <pc:docMk/>
            <pc:sldMk cId="2716325366" sldId="257"/>
            <ac:cxnSpMk id="1138" creationId="{816F71D1-89E1-B086-75B1-7D9A3FCDB8F8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39" creationId="{0AA787E6-15C8-3291-BF52-BDE26B390D1C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40" creationId="{18046E47-C524-0D32-BAE2-B27B176FC9A0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41" creationId="{12B404F9-A51D-620B-3784-11FD31917A07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42" creationId="{6A0E3B91-9D42-5A61-C440-06AE28832423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43" creationId="{501A6D40-4C75-9196-50B6-6994DD7CF7C3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44" creationId="{C7309AF9-3876-E845-9DC5-87FE741131F3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45" creationId="{CE2F4809-BD67-FC1E-4324-A163E096B723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46" creationId="{EB58AAE3-090C-B948-525B-87DFB71B4735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47" creationId="{FCA24863-DC9E-0256-B526-1DFA90C1D99F}"/>
          </ac:cxnSpMkLst>
        </pc:cxnChg>
        <pc:cxnChg chg="add mod">
          <ac:chgData name="Ecstasy Dreamer" userId="56ca643ea9aa918f" providerId="LiveId" clId="{CF7778A8-7900-402D-924C-D7C96286872E}" dt="2023-06-13T14:51:04.622" v="828" actId="571"/>
          <ac:cxnSpMkLst>
            <pc:docMk/>
            <pc:sldMk cId="2716325366" sldId="257"/>
            <ac:cxnSpMk id="1148" creationId="{8BCA6A6E-6896-6EFF-0A66-C48D73FCDAEA}"/>
          </ac:cxnSpMkLst>
        </pc:cxnChg>
      </pc:sldChg>
      <pc:sldChg chg="addSp delSp modSp new del mod">
        <pc:chgData name="Ecstasy Dreamer" userId="56ca643ea9aa918f" providerId="LiveId" clId="{CF7778A8-7900-402D-924C-D7C96286872E}" dt="2023-06-13T16:15:00.004" v="2556" actId="47"/>
        <pc:sldMkLst>
          <pc:docMk/>
          <pc:sldMk cId="3546682602" sldId="258"/>
        </pc:sldMkLst>
        <pc:grpChg chg="add del mod">
          <ac:chgData name="Ecstasy Dreamer" userId="56ca643ea9aa918f" providerId="LiveId" clId="{CF7778A8-7900-402D-924C-D7C96286872E}" dt="2023-06-13T14:58:21.245" v="854" actId="165"/>
          <ac:grpSpMkLst>
            <pc:docMk/>
            <pc:sldMk cId="3546682602" sldId="258"/>
            <ac:grpSpMk id="4" creationId="{FB67E0AF-7DBA-E3AA-6220-4791413CA9D7}"/>
          </ac:grpSpMkLst>
        </pc:grpChg>
        <pc:grpChg chg="del mod topLvl">
          <ac:chgData name="Ecstasy Dreamer" userId="56ca643ea9aa918f" providerId="LiveId" clId="{CF7778A8-7900-402D-924C-D7C96286872E}" dt="2023-06-13T14:58:25.285" v="857" actId="165"/>
          <ac:grpSpMkLst>
            <pc:docMk/>
            <pc:sldMk cId="3546682602" sldId="258"/>
            <ac:grpSpMk id="5" creationId="{0B3EB035-A4FD-12F6-E6AA-5718A02C3C64}"/>
          </ac:grpSpMkLst>
        </pc:grpChg>
        <pc:grpChg chg="del mod topLvl">
          <ac:chgData name="Ecstasy Dreamer" userId="56ca643ea9aa918f" providerId="LiveId" clId="{CF7778A8-7900-402D-924C-D7C96286872E}" dt="2023-06-13T14:58:38.896" v="860" actId="165"/>
          <ac:grpSpMkLst>
            <pc:docMk/>
            <pc:sldMk cId="3546682602" sldId="258"/>
            <ac:grpSpMk id="7" creationId="{0086CE0E-2AEA-2430-D536-617D09DA9BA0}"/>
          </ac:grpSpMkLst>
        </pc:grpChg>
        <pc:grpChg chg="mod topLvl">
          <ac:chgData name="Ecstasy Dreamer" userId="56ca643ea9aa918f" providerId="LiveId" clId="{CF7778A8-7900-402D-924C-D7C96286872E}" dt="2023-06-13T16:03:29.093" v="2381" actId="165"/>
          <ac:grpSpMkLst>
            <pc:docMk/>
            <pc:sldMk cId="3546682602" sldId="258"/>
            <ac:grpSpMk id="14" creationId="{3BF8EE1B-7B94-9675-B911-30AECAD51804}"/>
          </ac:grpSpMkLst>
        </pc:grpChg>
        <pc:grpChg chg="add mod topLvl">
          <ac:chgData name="Ecstasy Dreamer" userId="56ca643ea9aa918f" providerId="LiveId" clId="{CF7778A8-7900-402D-924C-D7C96286872E}" dt="2023-06-13T16:03:32.766" v="2383" actId="1076"/>
          <ac:grpSpMkLst>
            <pc:docMk/>
            <pc:sldMk cId="3546682602" sldId="258"/>
            <ac:grpSpMk id="27" creationId="{04911E26-3D56-6DC7-12E0-936646597DBF}"/>
          </ac:grpSpMkLst>
        </pc:grpChg>
        <pc:grpChg chg="add del mod topLvl">
          <ac:chgData name="Ecstasy Dreamer" userId="56ca643ea9aa918f" providerId="LiveId" clId="{CF7778A8-7900-402D-924C-D7C96286872E}" dt="2023-06-13T16:03:29.093" v="2381" actId="165"/>
          <ac:grpSpMkLst>
            <pc:docMk/>
            <pc:sldMk cId="3546682602" sldId="258"/>
            <ac:grpSpMk id="28" creationId="{891B355F-F86B-36EE-4BE4-5A0CCEB16FF6}"/>
          </ac:grpSpMkLst>
        </pc:grpChg>
        <pc:grpChg chg="add del mod">
          <ac:chgData name="Ecstasy Dreamer" userId="56ca643ea9aa918f" providerId="LiveId" clId="{CF7778A8-7900-402D-924C-D7C96286872E}" dt="2023-06-13T16:03:25.610" v="2380" actId="165"/>
          <ac:grpSpMkLst>
            <pc:docMk/>
            <pc:sldMk cId="3546682602" sldId="258"/>
            <ac:grpSpMk id="29" creationId="{01BF3580-BCC3-45A5-215F-B489997B649D}"/>
          </ac:grpSpMkLst>
        </pc:grpChg>
        <pc:picChg chg="add mod">
          <ac:chgData name="Ecstasy Dreamer" userId="56ca643ea9aa918f" providerId="LiveId" clId="{CF7778A8-7900-402D-924C-D7C96286872E}" dt="2023-06-13T14:59:12.836" v="869" actId="1076"/>
          <ac:picMkLst>
            <pc:docMk/>
            <pc:sldMk cId="3546682602" sldId="258"/>
            <ac:picMk id="3" creationId="{C6CD412C-F397-73B7-2DCC-99C28A613130}"/>
          </ac:picMkLst>
        </pc:picChg>
        <pc:picChg chg="mod topLvl">
          <ac:chgData name="Ecstasy Dreamer" userId="56ca643ea9aa918f" providerId="LiveId" clId="{CF7778A8-7900-402D-924C-D7C96286872E}" dt="2023-06-13T16:03:25.610" v="2380" actId="165"/>
          <ac:picMkLst>
            <pc:docMk/>
            <pc:sldMk cId="3546682602" sldId="258"/>
            <ac:picMk id="6" creationId="{BE3FBD9E-2DD0-9238-450E-369A9DDBE2D0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8" creationId="{734CA3C9-4DF7-4633-9271-4E8942FA2DE3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9" creationId="{65796D3C-7906-1476-3344-3BD2B99C49D0}"/>
          </ac:picMkLst>
        </pc:picChg>
        <pc:picChg chg="mod topLvl modCrop">
          <ac:chgData name="Ecstasy Dreamer" userId="56ca643ea9aa918f" providerId="LiveId" clId="{CF7778A8-7900-402D-924C-D7C96286872E}" dt="2023-06-13T16:10:09.225" v="2451" actId="732"/>
          <ac:picMkLst>
            <pc:docMk/>
            <pc:sldMk cId="3546682602" sldId="258"/>
            <ac:picMk id="10" creationId="{3BE71456-14E9-61C5-D2F8-8D70B2BCB64D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11" creationId="{781AA463-7B8D-CA71-A99A-9DD44B75F3CE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12" creationId="{7855A82B-56C2-A3B1-6A44-48CDA1C26687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13" creationId="{E7371256-A55E-4F27-D802-A67A26160110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15" creationId="{391B6B56-C808-EE49-E92E-E65AAB1F4E5A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16" creationId="{4F2DDBE1-7664-3EE0-6329-EBA15DE5D3EB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17" creationId="{0EC89C79-BDF7-D498-4727-E2617EF10544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18" creationId="{EBA29FC4-B1D6-DFE3-86AE-354328804BBF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19" creationId="{9B74F925-00BB-E321-FCD0-7E601A45A865}"/>
          </ac:picMkLst>
        </pc:picChg>
        <pc:picChg chg="mod topLvl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20" creationId="{E7998430-6C67-D931-6F06-474B80C4A287}"/>
          </ac:picMkLst>
        </pc:picChg>
        <pc:picChg chg="mod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21" creationId="{8BFB78A8-E35D-3260-F30A-5B7CB64CDC2E}"/>
          </ac:picMkLst>
        </pc:picChg>
        <pc:picChg chg="mod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22" creationId="{0ADB7698-63AF-646A-9BC7-2BEE981F88A5}"/>
          </ac:picMkLst>
        </pc:picChg>
        <pc:picChg chg="mod">
          <ac:chgData name="Ecstasy Dreamer" userId="56ca643ea9aa918f" providerId="LiveId" clId="{CF7778A8-7900-402D-924C-D7C96286872E}" dt="2023-06-13T16:03:29.093" v="2381" actId="165"/>
          <ac:picMkLst>
            <pc:docMk/>
            <pc:sldMk cId="3546682602" sldId="258"/>
            <ac:picMk id="23" creationId="{DD394F44-FDCF-9354-BE8A-E3F1CDD8F09D}"/>
          </ac:picMkLst>
        </pc:picChg>
        <pc:picChg chg="add del mod">
          <ac:chgData name="Ecstasy Dreamer" userId="56ca643ea9aa918f" providerId="LiveId" clId="{CF7778A8-7900-402D-924C-D7C96286872E}" dt="2023-06-13T14:31:22.947" v="587" actId="21"/>
          <ac:picMkLst>
            <pc:docMk/>
            <pc:sldMk cId="3546682602" sldId="258"/>
            <ac:picMk id="24" creationId="{32240BDF-3589-6D71-525C-5B40803EACB2}"/>
          </ac:picMkLst>
        </pc:picChg>
        <pc:picChg chg="add del mod">
          <ac:chgData name="Ecstasy Dreamer" userId="56ca643ea9aa918f" providerId="LiveId" clId="{CF7778A8-7900-402D-924C-D7C96286872E}" dt="2023-06-13T14:33:09.136" v="628" actId="21"/>
          <ac:picMkLst>
            <pc:docMk/>
            <pc:sldMk cId="3546682602" sldId="258"/>
            <ac:picMk id="26" creationId="{5AE8B6E6-389F-577A-7FED-9913BF001585}"/>
          </ac:picMkLst>
        </pc:picChg>
      </pc:sldChg>
      <pc:sldChg chg="del">
        <pc:chgData name="Ecstasy Dreamer" userId="56ca643ea9aa918f" providerId="LiveId" clId="{CF7778A8-7900-402D-924C-D7C96286872E}" dt="2023-06-13T16:15:00.977" v="2557" actId="47"/>
        <pc:sldMkLst>
          <pc:docMk/>
          <pc:sldMk cId="3046161047" sldId="259"/>
        </pc:sldMkLst>
      </pc:sldChg>
      <pc:sldChg chg="del">
        <pc:chgData name="Ecstasy Dreamer" userId="56ca643ea9aa918f" providerId="LiveId" clId="{CF7778A8-7900-402D-924C-D7C96286872E}" dt="2023-06-13T16:15:01.975" v="2558" actId="47"/>
        <pc:sldMkLst>
          <pc:docMk/>
          <pc:sldMk cId="2847367719" sldId="260"/>
        </pc:sldMkLst>
      </pc:sldChg>
      <pc:sldChg chg="addSp modSp new del mod">
        <pc:chgData name="Ecstasy Dreamer" userId="56ca643ea9aa918f" providerId="LiveId" clId="{CF7778A8-7900-402D-924C-D7C96286872E}" dt="2023-06-13T16:12:38.557" v="2503" actId="47"/>
        <pc:sldMkLst>
          <pc:docMk/>
          <pc:sldMk cId="1262746147" sldId="261"/>
        </pc:sldMkLst>
        <pc:picChg chg="add mod">
          <ac:chgData name="Ecstasy Dreamer" userId="56ca643ea9aa918f" providerId="LiveId" clId="{CF7778A8-7900-402D-924C-D7C96286872E}" dt="2023-06-13T16:10:16.828" v="2455" actId="1076"/>
          <ac:picMkLst>
            <pc:docMk/>
            <pc:sldMk cId="1262746147" sldId="261"/>
            <ac:picMk id="3" creationId="{46BD1C80-BB9F-87E1-3BCD-A9B79B9E2961}"/>
          </ac:picMkLst>
        </pc:picChg>
        <pc:picChg chg="add mod modCrop">
          <ac:chgData name="Ecstasy Dreamer" userId="56ca643ea9aa918f" providerId="LiveId" clId="{CF7778A8-7900-402D-924C-D7C96286872E}" dt="2023-06-13T16:11:50.168" v="2499" actId="29295"/>
          <ac:picMkLst>
            <pc:docMk/>
            <pc:sldMk cId="1262746147" sldId="261"/>
            <ac:picMk id="4" creationId="{C63E7475-B6B8-E9A3-AF0F-6E939D4E11C3}"/>
          </ac:picMkLst>
        </pc:picChg>
      </pc:sldChg>
      <pc:sldChg chg="addSp modSp new del mod">
        <pc:chgData name="Ecstasy Dreamer" userId="56ca643ea9aa918f" providerId="LiveId" clId="{CF7778A8-7900-402D-924C-D7C96286872E}" dt="2023-06-13T16:15:02.849" v="2559" actId="47"/>
        <pc:sldMkLst>
          <pc:docMk/>
          <pc:sldMk cId="4064324212" sldId="262"/>
        </pc:sldMkLst>
        <pc:picChg chg="add mod">
          <ac:chgData name="Ecstasy Dreamer" userId="56ca643ea9aa918f" providerId="LiveId" clId="{CF7778A8-7900-402D-924C-D7C96286872E}" dt="2023-06-13T16:12:31.167" v="2502" actId="27614"/>
          <ac:picMkLst>
            <pc:docMk/>
            <pc:sldMk cId="4064324212" sldId="262"/>
            <ac:picMk id="3" creationId="{3619E09E-4AE3-D8B3-464A-35B450C4974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11F41E-EE8F-85C9-F47C-E997A9253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0B69D-A6E0-4113-F406-D091438A64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04498-EA26-474C-84E1-A5728063E1DF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C8B8E-9CF0-0D4E-7359-B8D547C863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1EE86-9476-F7C8-E4F1-0230CA208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C0DA4-4BAA-433D-9F78-0B207AD54D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039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BC7D7-63F5-4C87-B7D7-3BCEC74DBA5C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E1BD9-17A5-420B-9A17-017792613C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05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E1BD9-17A5-420B-9A17-017792613CF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21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784" y="5135332"/>
            <a:ext cx="15039049" cy="31294887"/>
          </a:xfrm>
        </p:spPr>
        <p:txBody>
          <a:bodyPr anchor="t">
            <a:normAutofit/>
          </a:bodyPr>
          <a:lstStyle>
            <a:lvl1pPr algn="l">
              <a:defRPr sz="2993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31306" y="18742885"/>
            <a:ext cx="8744043" cy="18097846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8744" cap="all" spc="1871" baseline="0"/>
            </a:lvl1pPr>
            <a:lvl2pPr marL="2852552" indent="0" algn="ctr">
              <a:buNone/>
              <a:defRPr sz="12480"/>
            </a:lvl2pPr>
            <a:lvl3pPr marL="5705100" indent="0" algn="ctr">
              <a:buNone/>
              <a:defRPr sz="11236"/>
            </a:lvl3pPr>
            <a:lvl4pPr marL="8557652" indent="0" algn="ctr">
              <a:buNone/>
              <a:defRPr sz="9984"/>
            </a:lvl4pPr>
            <a:lvl5pPr marL="11410196" indent="0" algn="ctr">
              <a:buNone/>
              <a:defRPr sz="9984"/>
            </a:lvl5pPr>
            <a:lvl6pPr marL="14262748" indent="0" algn="ctr">
              <a:buNone/>
              <a:defRPr sz="9984"/>
            </a:lvl6pPr>
            <a:lvl7pPr marL="17115296" indent="0" algn="ctr">
              <a:buNone/>
              <a:defRPr sz="9984"/>
            </a:lvl7pPr>
            <a:lvl8pPr marL="19967848" indent="0" algn="ctr">
              <a:buNone/>
              <a:defRPr sz="9984"/>
            </a:lvl8pPr>
            <a:lvl9pPr marL="22820387" indent="0" algn="ctr">
              <a:buNone/>
              <a:defRPr sz="99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1418780" y="3566187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19221114" y="3566187"/>
            <a:ext cx="0" cy="35661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1433635" y="39209445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2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775" y="5005805"/>
            <a:ext cx="8636271" cy="8786371"/>
          </a:xfrm>
        </p:spPr>
        <p:txBody>
          <a:bodyPr anchor="t"/>
          <a:lstStyle>
            <a:lvl1pPr>
              <a:defRPr sz="199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1726252" y="5287743"/>
            <a:ext cx="17149081" cy="32553157"/>
          </a:xfrm>
        </p:spPr>
        <p:txBody>
          <a:bodyPr/>
          <a:lstStyle>
            <a:lvl1pPr marL="0" indent="0">
              <a:buNone/>
              <a:defRPr sz="19967"/>
            </a:lvl1pPr>
            <a:lvl2pPr marL="2852552" indent="0">
              <a:buNone/>
              <a:defRPr sz="17470"/>
            </a:lvl2pPr>
            <a:lvl3pPr marL="5705100" indent="0">
              <a:buNone/>
              <a:defRPr sz="14977"/>
            </a:lvl3pPr>
            <a:lvl4pPr marL="8557652" indent="0">
              <a:buNone/>
              <a:defRPr sz="12480"/>
            </a:lvl4pPr>
            <a:lvl5pPr marL="11410196" indent="0">
              <a:buNone/>
              <a:defRPr sz="12480"/>
            </a:lvl5pPr>
            <a:lvl6pPr marL="14262748" indent="0">
              <a:buNone/>
              <a:defRPr sz="12480"/>
            </a:lvl6pPr>
            <a:lvl7pPr marL="17115296" indent="0">
              <a:buNone/>
              <a:defRPr sz="12480"/>
            </a:lvl7pPr>
            <a:lvl8pPr marL="19967848" indent="0">
              <a:buNone/>
              <a:defRPr sz="12480"/>
            </a:lvl8pPr>
            <a:lvl9pPr marL="22820387" indent="0">
              <a:buNone/>
              <a:defRPr sz="1248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8775" y="16067534"/>
            <a:ext cx="8636271" cy="21438989"/>
          </a:xfrm>
        </p:spPr>
        <p:txBody>
          <a:bodyPr/>
          <a:lstStyle>
            <a:lvl1pPr marL="0" indent="0">
              <a:buNone/>
              <a:defRPr sz="9984"/>
            </a:lvl1pPr>
            <a:lvl2pPr marL="2852552" indent="0">
              <a:buNone/>
              <a:defRPr sz="8744"/>
            </a:lvl2pPr>
            <a:lvl3pPr marL="5705100" indent="0">
              <a:buNone/>
              <a:defRPr sz="7487"/>
            </a:lvl3pPr>
            <a:lvl4pPr marL="8557652" indent="0">
              <a:buNone/>
              <a:defRPr sz="6247"/>
            </a:lvl4pPr>
            <a:lvl5pPr marL="11410196" indent="0">
              <a:buNone/>
              <a:defRPr sz="6247"/>
            </a:lvl5pPr>
            <a:lvl6pPr marL="14262748" indent="0">
              <a:buNone/>
              <a:defRPr sz="6247"/>
            </a:lvl6pPr>
            <a:lvl7pPr marL="17115296" indent="0">
              <a:buNone/>
              <a:defRPr sz="6247"/>
            </a:lvl7pPr>
            <a:lvl8pPr marL="19967848" indent="0">
              <a:buNone/>
              <a:defRPr sz="6247"/>
            </a:lvl8pPr>
            <a:lvl9pPr marL="22820387" indent="0">
              <a:buNone/>
              <a:defRPr sz="624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1418780" y="3566187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10971892" y="3566187"/>
            <a:ext cx="0" cy="35661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1418779" y="15018825"/>
            <a:ext cx="95531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1433635" y="39209445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3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18775" y="12707022"/>
            <a:ext cx="27456558" cy="241538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1418780" y="11113391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2784748" y="4974884"/>
            <a:ext cx="6166483" cy="329710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05374" y="4974884"/>
            <a:ext cx="20111333" cy="329710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1405363" y="3601192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22033212" y="3566210"/>
            <a:ext cx="0" cy="35639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1433635" y="39209445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14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775" y="12952413"/>
            <a:ext cx="27456558" cy="24404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8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775" y="12952413"/>
            <a:ext cx="27456558" cy="24404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780" y="5705015"/>
            <a:ext cx="17047970" cy="31259333"/>
          </a:xfrm>
        </p:spPr>
        <p:txBody>
          <a:bodyPr anchor="b">
            <a:normAutofit/>
          </a:bodyPr>
          <a:lstStyle>
            <a:lvl1pPr>
              <a:defRPr sz="3742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38331" y="5705918"/>
            <a:ext cx="5884315" cy="16662627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8744" cap="all" spc="1871" baseline="0">
                <a:solidFill>
                  <a:schemeClr val="tx1"/>
                </a:solidFill>
              </a:defRPr>
            </a:lvl1pPr>
            <a:lvl2pPr marL="2852552" indent="0">
              <a:buNone/>
              <a:defRPr sz="12480">
                <a:solidFill>
                  <a:schemeClr val="tx1">
                    <a:tint val="75000"/>
                  </a:schemeClr>
                </a:solidFill>
              </a:defRPr>
            </a:lvl2pPr>
            <a:lvl3pPr marL="5705100" indent="0">
              <a:buNone/>
              <a:defRPr sz="11236">
                <a:solidFill>
                  <a:schemeClr val="tx1">
                    <a:tint val="75000"/>
                  </a:schemeClr>
                </a:solidFill>
              </a:defRPr>
            </a:lvl3pPr>
            <a:lvl4pPr marL="8557652" indent="0">
              <a:buNone/>
              <a:defRPr sz="9984">
                <a:solidFill>
                  <a:schemeClr val="tx1">
                    <a:tint val="75000"/>
                  </a:schemeClr>
                </a:solidFill>
              </a:defRPr>
            </a:lvl4pPr>
            <a:lvl5pPr marL="11410196" indent="0">
              <a:buNone/>
              <a:defRPr sz="9984">
                <a:solidFill>
                  <a:schemeClr val="tx1">
                    <a:tint val="75000"/>
                  </a:schemeClr>
                </a:solidFill>
              </a:defRPr>
            </a:lvl5pPr>
            <a:lvl6pPr marL="14262748" indent="0">
              <a:buNone/>
              <a:defRPr sz="9984">
                <a:solidFill>
                  <a:schemeClr val="tx1">
                    <a:tint val="75000"/>
                  </a:schemeClr>
                </a:solidFill>
              </a:defRPr>
            </a:lvl6pPr>
            <a:lvl7pPr marL="17115296" indent="0">
              <a:buNone/>
              <a:defRPr sz="9984">
                <a:solidFill>
                  <a:schemeClr val="tx1">
                    <a:tint val="75000"/>
                  </a:schemeClr>
                </a:solidFill>
              </a:defRPr>
            </a:lvl7pPr>
            <a:lvl8pPr marL="19967848" indent="0">
              <a:buNone/>
              <a:defRPr sz="9984">
                <a:solidFill>
                  <a:schemeClr val="tx1">
                    <a:tint val="75000"/>
                  </a:schemeClr>
                </a:solidFill>
              </a:defRPr>
            </a:lvl8pPr>
            <a:lvl9pPr marL="22820387" indent="0">
              <a:buNone/>
              <a:defRPr sz="99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22026756" y="3566187"/>
            <a:ext cx="0" cy="35661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1405363" y="3566187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1433635" y="39209445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18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795" y="4428476"/>
            <a:ext cx="27429720" cy="659672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8508" y="12948054"/>
            <a:ext cx="12863592" cy="25596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005218" y="12948054"/>
            <a:ext cx="12863592" cy="255964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15147054" y="11752127"/>
            <a:ext cx="0" cy="27454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2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511" y="4362557"/>
            <a:ext cx="27370289" cy="663692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8506" y="12622907"/>
            <a:ext cx="12984913" cy="3519880"/>
          </a:xfrm>
        </p:spPr>
        <p:txBody>
          <a:bodyPr anchor="ctr">
            <a:normAutofit/>
          </a:bodyPr>
          <a:lstStyle>
            <a:lvl1pPr marL="0" indent="0">
              <a:buNone/>
              <a:defRPr sz="9984" b="1" cap="all" spc="1871" baseline="0"/>
            </a:lvl1pPr>
            <a:lvl2pPr marL="2852552" indent="0">
              <a:buNone/>
              <a:defRPr sz="12480" b="1"/>
            </a:lvl2pPr>
            <a:lvl3pPr marL="5705100" indent="0">
              <a:buNone/>
              <a:defRPr sz="11236" b="1"/>
            </a:lvl3pPr>
            <a:lvl4pPr marL="8557652" indent="0">
              <a:buNone/>
              <a:defRPr sz="9984" b="1"/>
            </a:lvl4pPr>
            <a:lvl5pPr marL="11410196" indent="0">
              <a:buNone/>
              <a:defRPr sz="9984" b="1"/>
            </a:lvl5pPr>
            <a:lvl6pPr marL="14262748" indent="0">
              <a:buNone/>
              <a:defRPr sz="9984" b="1"/>
            </a:lvl6pPr>
            <a:lvl7pPr marL="17115296" indent="0">
              <a:buNone/>
              <a:defRPr sz="9984" b="1"/>
            </a:lvl7pPr>
            <a:lvl8pPr marL="19967848" indent="0">
              <a:buNone/>
              <a:defRPr sz="9984" b="1"/>
            </a:lvl8pPr>
            <a:lvl9pPr marL="22820387" indent="0">
              <a:buNone/>
              <a:defRPr sz="9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8506" y="17884168"/>
            <a:ext cx="12804474" cy="20140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991296" y="12622883"/>
            <a:ext cx="12867533" cy="3519884"/>
          </a:xfrm>
        </p:spPr>
        <p:txBody>
          <a:bodyPr anchor="ctr">
            <a:normAutofit/>
          </a:bodyPr>
          <a:lstStyle>
            <a:lvl1pPr marL="0" indent="0">
              <a:buNone/>
              <a:defRPr sz="9984" b="1" cap="all" spc="1871" baseline="0"/>
            </a:lvl1pPr>
            <a:lvl2pPr marL="2852552" indent="0">
              <a:buNone/>
              <a:defRPr sz="12480" b="1"/>
            </a:lvl2pPr>
            <a:lvl3pPr marL="5705100" indent="0">
              <a:buNone/>
              <a:defRPr sz="11236" b="1"/>
            </a:lvl3pPr>
            <a:lvl4pPr marL="8557652" indent="0">
              <a:buNone/>
              <a:defRPr sz="9984" b="1"/>
            </a:lvl4pPr>
            <a:lvl5pPr marL="11410196" indent="0">
              <a:buNone/>
              <a:defRPr sz="9984" b="1"/>
            </a:lvl5pPr>
            <a:lvl6pPr marL="14262748" indent="0">
              <a:buNone/>
              <a:defRPr sz="9984" b="1"/>
            </a:lvl6pPr>
            <a:lvl7pPr marL="17115296" indent="0">
              <a:buNone/>
              <a:defRPr sz="9984" b="1"/>
            </a:lvl7pPr>
            <a:lvl8pPr marL="19967848" indent="0">
              <a:buNone/>
              <a:defRPr sz="9984" b="1"/>
            </a:lvl8pPr>
            <a:lvl9pPr marL="22820387" indent="0">
              <a:buNone/>
              <a:defRPr sz="998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991296" y="17884168"/>
            <a:ext cx="12867533" cy="20140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15147054" y="11752103"/>
            <a:ext cx="0" cy="27454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1433635" y="17088980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3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795" y="4476932"/>
            <a:ext cx="27429720" cy="724991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1433635" y="3566187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1433635" y="39209445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14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4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518" y="5056600"/>
            <a:ext cx="8634524" cy="8786371"/>
          </a:xfrm>
        </p:spPr>
        <p:txBody>
          <a:bodyPr anchor="t"/>
          <a:lstStyle>
            <a:lvl1pPr>
              <a:defRPr sz="199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684" y="5810940"/>
            <a:ext cx="16634785" cy="31695497"/>
          </a:xfrm>
        </p:spPr>
        <p:txBody>
          <a:bodyPr/>
          <a:lstStyle>
            <a:lvl1pPr>
              <a:defRPr sz="19967"/>
            </a:lvl1pPr>
            <a:lvl2pPr>
              <a:defRPr sz="17470"/>
            </a:lvl2pPr>
            <a:lvl3pPr>
              <a:defRPr sz="14977"/>
            </a:lvl3pPr>
            <a:lvl4pPr>
              <a:defRPr sz="12480"/>
            </a:lvl4pPr>
            <a:lvl5pPr>
              <a:defRPr sz="12480"/>
            </a:lvl5pPr>
            <a:lvl6pPr>
              <a:defRPr sz="12480"/>
            </a:lvl6pPr>
            <a:lvl7pPr>
              <a:defRPr sz="12480"/>
            </a:lvl7pPr>
            <a:lvl8pPr>
              <a:defRPr sz="12480"/>
            </a:lvl8pPr>
            <a:lvl9pPr>
              <a:defRPr sz="124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8786" y="16090648"/>
            <a:ext cx="8636258" cy="21323761"/>
          </a:xfrm>
        </p:spPr>
        <p:txBody>
          <a:bodyPr/>
          <a:lstStyle>
            <a:lvl1pPr marL="0" indent="0">
              <a:buNone/>
              <a:defRPr sz="9984"/>
            </a:lvl1pPr>
            <a:lvl2pPr marL="2852552" indent="0">
              <a:buNone/>
              <a:defRPr sz="8744"/>
            </a:lvl2pPr>
            <a:lvl3pPr marL="5705100" indent="0">
              <a:buNone/>
              <a:defRPr sz="7487"/>
            </a:lvl3pPr>
            <a:lvl4pPr marL="8557652" indent="0">
              <a:buNone/>
              <a:defRPr sz="6247"/>
            </a:lvl4pPr>
            <a:lvl5pPr marL="11410196" indent="0">
              <a:buNone/>
              <a:defRPr sz="6247"/>
            </a:lvl5pPr>
            <a:lvl6pPr marL="14262748" indent="0">
              <a:buNone/>
              <a:defRPr sz="6247"/>
            </a:lvl6pPr>
            <a:lvl7pPr marL="17115296" indent="0">
              <a:buNone/>
              <a:defRPr sz="6247"/>
            </a:lvl7pPr>
            <a:lvl8pPr marL="19967848" indent="0">
              <a:buNone/>
              <a:defRPr sz="6247"/>
            </a:lvl8pPr>
            <a:lvl9pPr marL="22820387" indent="0">
              <a:buNone/>
              <a:defRPr sz="624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1418780" y="3566187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10971892" y="3566187"/>
            <a:ext cx="0" cy="35661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1418779" y="15018825"/>
            <a:ext cx="95531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1433635" y="39209445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0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795" y="4301197"/>
            <a:ext cx="27429720" cy="6764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8775" y="12952405"/>
            <a:ext cx="27456558" cy="23825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951607" y="39918248"/>
            <a:ext cx="7675875" cy="2278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94" cap="all" spc="1253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1168" y="39918248"/>
            <a:ext cx="10215205" cy="2278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94" cap="all" spc="1253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369027" y="39918248"/>
            <a:ext cx="1739711" cy="2278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94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1405363" y="39227097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1433635" y="11752103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1433635" y="3566187"/>
            <a:ext cx="27456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65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9" r:id="rId3"/>
    <p:sldLayoutId id="2147483737" r:id="rId4"/>
    <p:sldLayoutId id="2147483727" r:id="rId5"/>
    <p:sldLayoutId id="2147483728" r:id="rId6"/>
    <p:sldLayoutId id="2147483733" r:id="rId7"/>
    <p:sldLayoutId id="2147483729" r:id="rId8"/>
    <p:sldLayoutId id="2147483730" r:id="rId9"/>
    <p:sldLayoutId id="2147483731" r:id="rId10"/>
    <p:sldLayoutId id="2147483732" r:id="rId11"/>
    <p:sldLayoutId id="2147483734" r:id="rId12"/>
  </p:sldLayoutIdLst>
  <p:txStyles>
    <p:titleStyle>
      <a:lvl1pPr algn="l" defTabSz="5705100" rtl="0" eaLnBrk="1" latinLnBrk="0" hangingPunct="1">
        <a:lnSpc>
          <a:spcPct val="90000"/>
        </a:lnSpc>
        <a:spcBef>
          <a:spcPct val="0"/>
        </a:spcBef>
        <a:buNone/>
        <a:defRPr sz="24961" kern="1200" spc="-622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1426278" indent="-1426278" algn="l" defTabSz="5705100" rtl="0" eaLnBrk="1" latinLnBrk="0" hangingPunct="1">
        <a:lnSpc>
          <a:spcPct val="120000"/>
        </a:lnSpc>
        <a:spcBef>
          <a:spcPts val="6247"/>
        </a:spcBef>
        <a:buSzPct val="80000"/>
        <a:buFont typeface="Arial" panose="020B0604020202020204" pitchFamily="34" charset="0"/>
        <a:buChar char="•"/>
        <a:defRPr sz="12480" kern="1200">
          <a:solidFill>
            <a:schemeClr val="tx1"/>
          </a:solidFill>
          <a:latin typeface="+mn-lt"/>
          <a:ea typeface="+mn-ea"/>
          <a:cs typeface="+mn-cs"/>
        </a:defRPr>
      </a:lvl1pPr>
      <a:lvl2pPr marL="2852552" indent="-1426278" algn="l" defTabSz="5705100" rtl="0" eaLnBrk="1" latinLnBrk="0" hangingPunct="1">
        <a:lnSpc>
          <a:spcPct val="120000"/>
        </a:lnSpc>
        <a:spcBef>
          <a:spcPts val="3119"/>
        </a:spcBef>
        <a:buSzPct val="80000"/>
        <a:buFont typeface="Avenir Next LT Pro Light" panose="020B0304020202020204" pitchFamily="34" charset="0"/>
        <a:buChar char="–"/>
        <a:defRPr sz="11236" kern="1200">
          <a:solidFill>
            <a:schemeClr val="tx1"/>
          </a:solidFill>
          <a:latin typeface="+mn-lt"/>
          <a:ea typeface="+mn-ea"/>
          <a:cs typeface="+mn-cs"/>
        </a:defRPr>
      </a:lvl2pPr>
      <a:lvl3pPr marL="4564084" indent="-1426278" algn="l" defTabSz="5705100" rtl="0" eaLnBrk="1" latinLnBrk="0" hangingPunct="1">
        <a:lnSpc>
          <a:spcPct val="120000"/>
        </a:lnSpc>
        <a:spcBef>
          <a:spcPts val="3119"/>
        </a:spcBef>
        <a:buSzPct val="80000"/>
        <a:buFont typeface="Arial" panose="020B0604020202020204" pitchFamily="34" charset="0"/>
        <a:buChar char="•"/>
        <a:defRPr sz="9984" kern="1200">
          <a:solidFill>
            <a:schemeClr val="tx1"/>
          </a:solidFill>
          <a:latin typeface="+mn-lt"/>
          <a:ea typeface="+mn-ea"/>
          <a:cs typeface="+mn-cs"/>
        </a:defRPr>
      </a:lvl3pPr>
      <a:lvl4pPr marL="6275608" indent="-1426278" algn="l" defTabSz="5705100" rtl="0" eaLnBrk="1" latinLnBrk="0" hangingPunct="1">
        <a:lnSpc>
          <a:spcPct val="120000"/>
        </a:lnSpc>
        <a:spcBef>
          <a:spcPts val="3119"/>
        </a:spcBef>
        <a:buSzPct val="80000"/>
        <a:buFont typeface="Avenir Next LT Pro Light" panose="020B0304020202020204" pitchFamily="34" charset="0"/>
        <a:buChar char="–"/>
        <a:defRPr sz="8744" kern="1200">
          <a:solidFill>
            <a:schemeClr val="tx1"/>
          </a:solidFill>
          <a:latin typeface="+mn-lt"/>
          <a:ea typeface="+mn-ea"/>
          <a:cs typeface="+mn-cs"/>
        </a:defRPr>
      </a:lvl4pPr>
      <a:lvl5pPr marL="7987127" indent="-1426278" algn="l" defTabSz="5705100" rtl="0" eaLnBrk="1" latinLnBrk="0" hangingPunct="1">
        <a:lnSpc>
          <a:spcPct val="120000"/>
        </a:lnSpc>
        <a:spcBef>
          <a:spcPts val="3119"/>
        </a:spcBef>
        <a:buSzPct val="80000"/>
        <a:buFont typeface="Arial" panose="020B0604020202020204" pitchFamily="34" charset="0"/>
        <a:buChar char="•"/>
        <a:defRPr sz="8744" kern="1200">
          <a:solidFill>
            <a:schemeClr val="tx1"/>
          </a:solidFill>
          <a:latin typeface="+mn-lt"/>
          <a:ea typeface="+mn-ea"/>
          <a:cs typeface="+mn-cs"/>
        </a:defRPr>
      </a:lvl5pPr>
      <a:lvl6pPr marL="15689022" indent="-1426278" algn="l" defTabSz="5705100" rtl="0" eaLnBrk="1" latinLnBrk="0" hangingPunct="1">
        <a:lnSpc>
          <a:spcPct val="90000"/>
        </a:lnSpc>
        <a:spcBef>
          <a:spcPts val="3119"/>
        </a:spcBef>
        <a:buFont typeface="Arial" panose="020B0604020202020204" pitchFamily="34" charset="0"/>
        <a:buChar char="•"/>
        <a:defRPr sz="11236" kern="1200">
          <a:solidFill>
            <a:schemeClr val="tx1"/>
          </a:solidFill>
          <a:latin typeface="+mn-lt"/>
          <a:ea typeface="+mn-ea"/>
          <a:cs typeface="+mn-cs"/>
        </a:defRPr>
      </a:lvl6pPr>
      <a:lvl7pPr marL="18541570" indent="-1426278" algn="l" defTabSz="5705100" rtl="0" eaLnBrk="1" latinLnBrk="0" hangingPunct="1">
        <a:lnSpc>
          <a:spcPct val="90000"/>
        </a:lnSpc>
        <a:spcBef>
          <a:spcPts val="3119"/>
        </a:spcBef>
        <a:buFont typeface="Arial" panose="020B0604020202020204" pitchFamily="34" charset="0"/>
        <a:buChar char="•"/>
        <a:defRPr sz="11236" kern="1200">
          <a:solidFill>
            <a:schemeClr val="tx1"/>
          </a:solidFill>
          <a:latin typeface="+mn-lt"/>
          <a:ea typeface="+mn-ea"/>
          <a:cs typeface="+mn-cs"/>
        </a:defRPr>
      </a:lvl7pPr>
      <a:lvl8pPr marL="21394113" indent="-1426278" algn="l" defTabSz="5705100" rtl="0" eaLnBrk="1" latinLnBrk="0" hangingPunct="1">
        <a:lnSpc>
          <a:spcPct val="90000"/>
        </a:lnSpc>
        <a:spcBef>
          <a:spcPts val="3119"/>
        </a:spcBef>
        <a:buFont typeface="Arial" panose="020B0604020202020204" pitchFamily="34" charset="0"/>
        <a:buChar char="•"/>
        <a:defRPr sz="11236" kern="1200">
          <a:solidFill>
            <a:schemeClr val="tx1"/>
          </a:solidFill>
          <a:latin typeface="+mn-lt"/>
          <a:ea typeface="+mn-ea"/>
          <a:cs typeface="+mn-cs"/>
        </a:defRPr>
      </a:lvl8pPr>
      <a:lvl9pPr marL="24246665" indent="-1426278" algn="l" defTabSz="5705100" rtl="0" eaLnBrk="1" latinLnBrk="0" hangingPunct="1">
        <a:lnSpc>
          <a:spcPct val="90000"/>
        </a:lnSpc>
        <a:spcBef>
          <a:spcPts val="3119"/>
        </a:spcBef>
        <a:buFont typeface="Arial" panose="020B0604020202020204" pitchFamily="34" charset="0"/>
        <a:buChar char="•"/>
        <a:defRPr sz="112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05100" rtl="0" eaLnBrk="1" latinLnBrk="0" hangingPunct="1">
        <a:defRPr sz="11236" kern="1200">
          <a:solidFill>
            <a:schemeClr val="tx1"/>
          </a:solidFill>
          <a:latin typeface="+mn-lt"/>
          <a:ea typeface="+mn-ea"/>
          <a:cs typeface="+mn-cs"/>
        </a:defRPr>
      </a:lvl1pPr>
      <a:lvl2pPr marL="2852552" algn="l" defTabSz="5705100" rtl="0" eaLnBrk="1" latinLnBrk="0" hangingPunct="1">
        <a:defRPr sz="11236" kern="1200">
          <a:solidFill>
            <a:schemeClr val="tx1"/>
          </a:solidFill>
          <a:latin typeface="+mn-lt"/>
          <a:ea typeface="+mn-ea"/>
          <a:cs typeface="+mn-cs"/>
        </a:defRPr>
      </a:lvl2pPr>
      <a:lvl3pPr marL="5705100" algn="l" defTabSz="5705100" rtl="0" eaLnBrk="1" latinLnBrk="0" hangingPunct="1">
        <a:defRPr sz="11236" kern="1200">
          <a:solidFill>
            <a:schemeClr val="tx1"/>
          </a:solidFill>
          <a:latin typeface="+mn-lt"/>
          <a:ea typeface="+mn-ea"/>
          <a:cs typeface="+mn-cs"/>
        </a:defRPr>
      </a:lvl3pPr>
      <a:lvl4pPr marL="8557652" algn="l" defTabSz="5705100" rtl="0" eaLnBrk="1" latinLnBrk="0" hangingPunct="1">
        <a:defRPr sz="11236" kern="1200">
          <a:solidFill>
            <a:schemeClr val="tx1"/>
          </a:solidFill>
          <a:latin typeface="+mn-lt"/>
          <a:ea typeface="+mn-ea"/>
          <a:cs typeface="+mn-cs"/>
        </a:defRPr>
      </a:lvl4pPr>
      <a:lvl5pPr marL="11410196" algn="l" defTabSz="5705100" rtl="0" eaLnBrk="1" latinLnBrk="0" hangingPunct="1">
        <a:defRPr sz="11236" kern="1200">
          <a:solidFill>
            <a:schemeClr val="tx1"/>
          </a:solidFill>
          <a:latin typeface="+mn-lt"/>
          <a:ea typeface="+mn-ea"/>
          <a:cs typeface="+mn-cs"/>
        </a:defRPr>
      </a:lvl5pPr>
      <a:lvl6pPr marL="14262748" algn="l" defTabSz="5705100" rtl="0" eaLnBrk="1" latinLnBrk="0" hangingPunct="1">
        <a:defRPr sz="11236" kern="1200">
          <a:solidFill>
            <a:schemeClr val="tx1"/>
          </a:solidFill>
          <a:latin typeface="+mn-lt"/>
          <a:ea typeface="+mn-ea"/>
          <a:cs typeface="+mn-cs"/>
        </a:defRPr>
      </a:lvl6pPr>
      <a:lvl7pPr marL="17115296" algn="l" defTabSz="5705100" rtl="0" eaLnBrk="1" latinLnBrk="0" hangingPunct="1">
        <a:defRPr sz="11236" kern="1200">
          <a:solidFill>
            <a:schemeClr val="tx1"/>
          </a:solidFill>
          <a:latin typeface="+mn-lt"/>
          <a:ea typeface="+mn-ea"/>
          <a:cs typeface="+mn-cs"/>
        </a:defRPr>
      </a:lvl7pPr>
      <a:lvl8pPr marL="19967848" algn="l" defTabSz="5705100" rtl="0" eaLnBrk="1" latinLnBrk="0" hangingPunct="1">
        <a:defRPr sz="11236" kern="1200">
          <a:solidFill>
            <a:schemeClr val="tx1"/>
          </a:solidFill>
          <a:latin typeface="+mn-lt"/>
          <a:ea typeface="+mn-ea"/>
          <a:cs typeface="+mn-cs"/>
        </a:defRPr>
      </a:lvl8pPr>
      <a:lvl9pPr marL="22820387" algn="l" defTabSz="5705100" rtl="0" eaLnBrk="1" latinLnBrk="0" hangingPunct="1">
        <a:defRPr sz="112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sv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23" Type="http://schemas.microsoft.com/office/2007/relationships/hdphoto" Target="../media/hdphoto3.wdp"/><Relationship Id="rId10" Type="http://schemas.openxmlformats.org/officeDocument/2006/relationships/image" Target="../media/image7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6078-F002-11E0-9EFF-9848E9D4E4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0267275" cy="8304010"/>
          </a:xfrm>
          <a:pattFill prst="lgCheck">
            <a:fgClr>
              <a:schemeClr val="accent1">
                <a:lumMod val="40000"/>
                <a:lumOff val="60000"/>
              </a:schemeClr>
            </a:fgClr>
            <a:bgClr>
              <a:schemeClr val="bg1">
                <a:lumMod val="85000"/>
              </a:schemeClr>
            </a:bgClr>
          </a:pattFill>
          <a:ln>
            <a:solidFill>
              <a:srgbClr val="9DDBEB"/>
            </a:solidFill>
          </a:ln>
          <a:effectLst>
            <a:softEdge rad="622300"/>
          </a:effectLst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altLang="zh-TW" sz="24950" b="1" dirty="0">
                <a:ln w="76200">
                  <a:solidFill>
                    <a:schemeClr val="accent1">
                      <a:lumMod val="75000"/>
                    </a:schemeClr>
                  </a:solidFill>
                </a:ln>
                <a:effectLst>
                  <a:innerShdw blurRad="114300">
                    <a:prstClr val="black"/>
                  </a:innerShdw>
                  <a:reflection blurRad="6350" stA="27000" endPos="58000" dir="5400000" sy="-100000" algn="bl" rotWithShape="0"/>
                </a:effectLst>
                <a:latin typeface="Bell MT"/>
                <a:ea typeface="Batang"/>
              </a:rPr>
              <a:t>Punto Banco Crypto</a:t>
            </a:r>
            <a:endParaRPr lang="zh-TW" altLang="en-US" sz="24950" b="1" dirty="0">
              <a:ln w="7620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  <a:reflection blurRad="6350" stA="27000" endPos="58000" dir="5400000" sy="-100000" algn="bl" rotWithShape="0"/>
              </a:effectLst>
              <a:latin typeface="Bell MT"/>
              <a:ea typeface="Batang"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202201A5-0070-E37E-87F4-94B1E4DAD341}"/>
              </a:ext>
            </a:extLst>
          </p:cNvPr>
          <p:cNvGrpSpPr/>
          <p:nvPr/>
        </p:nvGrpSpPr>
        <p:grpSpPr>
          <a:xfrm>
            <a:off x="6458846" y="11349151"/>
            <a:ext cx="1714500" cy="15838471"/>
            <a:chOff x="6717348" y="8911289"/>
            <a:chExt cx="1714500" cy="15838471"/>
          </a:xfrm>
        </p:grpSpPr>
        <p:pic>
          <p:nvPicPr>
            <p:cNvPr id="1026" name="Picture 2" descr="Trader Icons - Free SVG &amp; PNG Trader Images - Noun Project">
              <a:extLst>
                <a:ext uri="{FF2B5EF4-FFF2-40B4-BE49-F238E27FC236}">
                  <a16:creationId xmlns:a16="http://schemas.microsoft.com/office/drawing/2014/main" id="{DA29DCB1-6897-AAD1-9941-5D9310CDB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348" y="17065653"/>
              <a:ext cx="1714500" cy="1568334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Trader Icons - Free SVG &amp; PNG Trader Images - Noun Project">
              <a:extLst>
                <a:ext uri="{FF2B5EF4-FFF2-40B4-BE49-F238E27FC236}">
                  <a16:creationId xmlns:a16="http://schemas.microsoft.com/office/drawing/2014/main" id="{3C515408-9350-5CAA-BD21-8F153802C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348" y="8911289"/>
              <a:ext cx="1714500" cy="1568334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3175" cap="rnd">
              <a:solidFill>
                <a:schemeClr val="bg1"/>
              </a:solidFill>
            </a:ln>
            <a:effectLst>
              <a:outerShdw blurRad="393700" dist="292100" dir="5400000" sx="-80000" sy="-18000" rotWithShape="0">
                <a:srgbClr val="000000">
                  <a:alpha val="3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1" name="Picture 2" descr="Trader Icons - Free SVG &amp; PNG Trader Images - Noun Project">
              <a:extLst>
                <a:ext uri="{FF2B5EF4-FFF2-40B4-BE49-F238E27FC236}">
                  <a16:creationId xmlns:a16="http://schemas.microsoft.com/office/drawing/2014/main" id="{FF9FD5FC-2034-FFD4-CB4E-71459AFFE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348" y="10949880"/>
              <a:ext cx="1714500" cy="1568334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Trader Icons - Free SVG &amp; PNG Trader Images - Noun Project">
              <a:extLst>
                <a:ext uri="{FF2B5EF4-FFF2-40B4-BE49-F238E27FC236}">
                  <a16:creationId xmlns:a16="http://schemas.microsoft.com/office/drawing/2014/main" id="{266C4538-6627-0DE2-9C13-F7CD80C5F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348" y="12988471"/>
              <a:ext cx="1714500" cy="1568334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Trader Icons - Free SVG &amp; PNG Trader Images - Noun Project">
              <a:extLst>
                <a:ext uri="{FF2B5EF4-FFF2-40B4-BE49-F238E27FC236}">
                  <a16:creationId xmlns:a16="http://schemas.microsoft.com/office/drawing/2014/main" id="{1D4CC443-5B97-E207-23AA-ED4E4D84B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348" y="23181426"/>
              <a:ext cx="1714500" cy="1568334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Trader Icons - Free SVG &amp; PNG Trader Images - Noun Project">
              <a:extLst>
                <a:ext uri="{FF2B5EF4-FFF2-40B4-BE49-F238E27FC236}">
                  <a16:creationId xmlns:a16="http://schemas.microsoft.com/office/drawing/2014/main" id="{3DCFF172-B91E-D67E-9A09-922D12D82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348" y="21142835"/>
              <a:ext cx="1714500" cy="1568334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Trader Icons - Free SVG &amp; PNG Trader Images - Noun Project">
              <a:extLst>
                <a:ext uri="{FF2B5EF4-FFF2-40B4-BE49-F238E27FC236}">
                  <a16:creationId xmlns:a16="http://schemas.microsoft.com/office/drawing/2014/main" id="{1C47DADB-9A4E-ACC4-F13F-C6225EB24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348" y="19104244"/>
              <a:ext cx="1714500" cy="1568334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Trader Icons - Free SVG &amp; PNG Trader Images - Noun Project">
              <a:extLst>
                <a:ext uri="{FF2B5EF4-FFF2-40B4-BE49-F238E27FC236}">
                  <a16:creationId xmlns:a16="http://schemas.microsoft.com/office/drawing/2014/main" id="{D6BBACE7-E08F-6001-05F4-4B68A7B7A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348" y="15027062"/>
              <a:ext cx="1714500" cy="1568334"/>
            </a:xfrm>
            <a:prstGeom prst="ellipse">
              <a:avLst/>
            </a:prstGeom>
            <a:ln w="31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325F2851-6F07-3B0D-12A8-B5F63FDC8880}"/>
              </a:ext>
            </a:extLst>
          </p:cNvPr>
          <p:cNvGrpSpPr/>
          <p:nvPr/>
        </p:nvGrpSpPr>
        <p:grpSpPr>
          <a:xfrm>
            <a:off x="17743052" y="8284126"/>
            <a:ext cx="4945500" cy="18105910"/>
            <a:chOff x="16049708" y="11118225"/>
            <a:chExt cx="4945500" cy="1810591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76AD7F4-06E9-255B-7604-945739ED7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3996" y="11118225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D9C8B5F-E4E8-C8AB-18B2-51BDE9F24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3996" y="13176097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USDT logo">
              <a:extLst>
                <a:ext uri="{FF2B5EF4-FFF2-40B4-BE49-F238E27FC236}">
                  <a16:creationId xmlns:a16="http://schemas.microsoft.com/office/drawing/2014/main" id="{A1DEED2D-81B5-3F80-4442-C6DDC427D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9708" y="25462652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BNB logo">
              <a:extLst>
                <a:ext uri="{FF2B5EF4-FFF2-40B4-BE49-F238E27FC236}">
                  <a16:creationId xmlns:a16="http://schemas.microsoft.com/office/drawing/2014/main" id="{824850AD-CC9B-534E-E399-0825874D3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3996" y="15227737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D4F682-3BBE-0E65-5C78-4501B68F7C22}"/>
                </a:ext>
              </a:extLst>
            </p:cNvPr>
            <p:cNvSpPr txBox="1"/>
            <p:nvPr/>
          </p:nvSpPr>
          <p:spPr>
            <a:xfrm>
              <a:off x="17798496" y="13471579"/>
              <a:ext cx="2069797" cy="129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ETH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2268F23-AEBE-4235-12E1-93045C8C28AA}"/>
                </a:ext>
              </a:extLst>
            </p:cNvPr>
            <p:cNvSpPr txBox="1"/>
            <p:nvPr/>
          </p:nvSpPr>
          <p:spPr>
            <a:xfrm>
              <a:off x="17798496" y="11413707"/>
              <a:ext cx="2078326" cy="1299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BTC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C59582B-6C08-FAD7-5FC4-6171091275E6}"/>
                </a:ext>
              </a:extLst>
            </p:cNvPr>
            <p:cNvSpPr txBox="1"/>
            <p:nvPr/>
          </p:nvSpPr>
          <p:spPr>
            <a:xfrm>
              <a:off x="17798496" y="17570203"/>
              <a:ext cx="2002471" cy="129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XRP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425BF8E4-A01E-737A-E6FA-297C3A5A9ED1}"/>
                </a:ext>
              </a:extLst>
            </p:cNvPr>
            <p:cNvSpPr txBox="1"/>
            <p:nvPr/>
          </p:nvSpPr>
          <p:spPr>
            <a:xfrm>
              <a:off x="17798496" y="15529451"/>
              <a:ext cx="2223686" cy="129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BNB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BCA5781F-3839-2EA6-FF29-711D550775E3}"/>
                </a:ext>
              </a:extLst>
            </p:cNvPr>
            <p:cNvSpPr txBox="1"/>
            <p:nvPr/>
          </p:nvSpPr>
          <p:spPr>
            <a:xfrm>
              <a:off x="17798499" y="21659565"/>
              <a:ext cx="2315057" cy="129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ADA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87A9AA2-F546-A6F6-B5E5-453B05BCA1AC}"/>
                </a:ext>
              </a:extLst>
            </p:cNvPr>
            <p:cNvSpPr txBox="1"/>
            <p:nvPr/>
          </p:nvSpPr>
          <p:spPr>
            <a:xfrm>
              <a:off x="17798500" y="19614884"/>
              <a:ext cx="1856534" cy="1299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LTC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2DB94AE-8C25-7115-D19A-88024B83475C}"/>
                </a:ext>
              </a:extLst>
            </p:cNvPr>
            <p:cNvSpPr txBox="1"/>
            <p:nvPr/>
          </p:nvSpPr>
          <p:spPr>
            <a:xfrm>
              <a:off x="17798498" y="25748927"/>
              <a:ext cx="2775632" cy="129958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b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USDT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C7F164D4-B582-4094-1859-24205B6FB43F}"/>
                </a:ext>
              </a:extLst>
            </p:cNvPr>
            <p:cNvSpPr txBox="1"/>
            <p:nvPr/>
          </p:nvSpPr>
          <p:spPr>
            <a:xfrm>
              <a:off x="17798499" y="23704246"/>
              <a:ext cx="3196709" cy="129958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b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DOGE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D136FB31-5BC9-4A72-6267-37DA00DB2E13}"/>
                </a:ext>
              </a:extLst>
            </p:cNvPr>
            <p:cNvSpPr txBox="1"/>
            <p:nvPr/>
          </p:nvSpPr>
          <p:spPr>
            <a:xfrm>
              <a:off x="17798498" y="27793608"/>
              <a:ext cx="2967479" cy="129958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b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USDC</a:t>
              </a:r>
            </a:p>
          </p:txBody>
        </p:sp>
        <p:pic>
          <p:nvPicPr>
            <p:cNvPr id="1036" name="Picture 12" descr="USDC logo">
              <a:extLst>
                <a:ext uri="{FF2B5EF4-FFF2-40B4-BE49-F238E27FC236}">
                  <a16:creationId xmlns:a16="http://schemas.microsoft.com/office/drawing/2014/main" id="{28BFCD36-6BD6-A613-F9C7-181520CE8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3996" y="27509635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XRP logo">
              <a:extLst>
                <a:ext uri="{FF2B5EF4-FFF2-40B4-BE49-F238E27FC236}">
                  <a16:creationId xmlns:a16="http://schemas.microsoft.com/office/drawing/2014/main" id="{D262A22C-24D0-2D0C-0F98-77A354827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3996" y="17274720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DOGE logo">
              <a:extLst>
                <a:ext uri="{FF2B5EF4-FFF2-40B4-BE49-F238E27FC236}">
                  <a16:creationId xmlns:a16="http://schemas.microsoft.com/office/drawing/2014/main" id="{50BA1C69-4102-BB73-F28A-D98BDC72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3996" y="23415669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ADA logo">
              <a:extLst>
                <a:ext uri="{FF2B5EF4-FFF2-40B4-BE49-F238E27FC236}">
                  <a16:creationId xmlns:a16="http://schemas.microsoft.com/office/drawing/2014/main" id="{1CE8F99A-C730-A404-BC8C-C9AD823B0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3996" y="21368686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LTC logo">
              <a:extLst>
                <a:ext uri="{FF2B5EF4-FFF2-40B4-BE49-F238E27FC236}">
                  <a16:creationId xmlns:a16="http://schemas.microsoft.com/office/drawing/2014/main" id="{5608891C-7F55-BC96-65F0-FE533C85E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9708" y="19321703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6" name="Picture 22" descr="圖片">
            <a:extLst>
              <a:ext uri="{FF2B5EF4-FFF2-40B4-BE49-F238E27FC236}">
                <a16:creationId xmlns:a16="http://schemas.microsoft.com/office/drawing/2014/main" id="{BEA20E60-0831-E2C6-298B-5190F4E91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45468" y1="46073" x2="45468" y2="46073"/>
                        <a14:foregroundMark x1="45468" y1="46073" x2="47885" y2="46677"/>
                        <a14:foregroundMark x1="41994" y1="50000" x2="41994" y2="50000"/>
                        <a14:foregroundMark x1="58912" y1="48489" x2="58912" y2="48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37" t="21093" r="21908" b="22056"/>
          <a:stretch/>
        </p:blipFill>
        <p:spPr bwMode="auto">
          <a:xfrm>
            <a:off x="17452632" y="26372546"/>
            <a:ext cx="2967479" cy="298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F52319B2-AF58-6A5C-BF4E-FB2467A100DE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8173346" y="9141376"/>
            <a:ext cx="9603994" cy="2991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0FC56497-5AB4-A6EA-3F94-DD4D45DF725B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8173346" y="11199248"/>
            <a:ext cx="9603994" cy="934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3FF7763D-447A-3558-42CC-78FFE90BD93E}"/>
              </a:ext>
            </a:extLst>
          </p:cNvPr>
          <p:cNvCxnSpPr>
            <a:cxnSpLocks/>
            <a:stCxn id="17" idx="6"/>
            <a:endCxn id="1046" idx="1"/>
          </p:cNvCxnSpPr>
          <p:nvPr/>
        </p:nvCxnSpPr>
        <p:spPr>
          <a:xfrm>
            <a:off x="8173346" y="12133318"/>
            <a:ext cx="9279286" cy="157306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round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F4F359-BFAE-CE56-5325-6C98A3E59279}"/>
              </a:ext>
            </a:extLst>
          </p:cNvPr>
          <p:cNvSpPr txBox="1"/>
          <p:nvPr/>
        </p:nvSpPr>
        <p:spPr>
          <a:xfrm>
            <a:off x="20437126" y="27187622"/>
            <a:ext cx="7299674" cy="129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ln w="28575">
                  <a:solidFill>
                    <a:srgbClr val="C00000"/>
                  </a:solidFill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Elephant" panose="02020904090505020303" pitchFamily="18" charset="0"/>
              </a:rPr>
              <a:t>Scam Crypto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EF0A5F-185E-64EA-BEFE-D5BE1D1C2647}"/>
              </a:ext>
            </a:extLst>
          </p:cNvPr>
          <p:cNvCxnSpPr>
            <a:cxnSpLocks/>
            <a:stCxn id="17" idx="6"/>
            <a:endCxn id="1034" idx="1"/>
          </p:cNvCxnSpPr>
          <p:nvPr/>
        </p:nvCxnSpPr>
        <p:spPr>
          <a:xfrm>
            <a:off x="8173346" y="12133318"/>
            <a:ext cx="9603994" cy="1117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28FE45-A93F-260A-866E-D8434E13657F}"/>
              </a:ext>
            </a:extLst>
          </p:cNvPr>
          <p:cNvCxnSpPr>
            <a:cxnSpLocks/>
            <a:stCxn id="17" idx="6"/>
            <a:endCxn id="1038" idx="1"/>
          </p:cNvCxnSpPr>
          <p:nvPr/>
        </p:nvCxnSpPr>
        <p:spPr>
          <a:xfrm>
            <a:off x="8173346" y="12133318"/>
            <a:ext cx="9603994" cy="3164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68E4CD-D8F3-1185-E5D1-297EFF1C1E35}"/>
              </a:ext>
            </a:extLst>
          </p:cNvPr>
          <p:cNvCxnSpPr>
            <a:cxnSpLocks/>
            <a:stCxn id="17" idx="6"/>
            <a:endCxn id="1036" idx="1"/>
          </p:cNvCxnSpPr>
          <p:nvPr/>
        </p:nvCxnSpPr>
        <p:spPr>
          <a:xfrm>
            <a:off x="8173346" y="12133318"/>
            <a:ext cx="9603994" cy="13399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983AE5-368C-0B83-C185-F89BFDDFB465}"/>
              </a:ext>
            </a:extLst>
          </p:cNvPr>
          <p:cNvSpPr txBox="1"/>
          <p:nvPr/>
        </p:nvSpPr>
        <p:spPr>
          <a:xfrm rot="5400000">
            <a:off x="8042791" y="19099541"/>
            <a:ext cx="4211409" cy="1299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…………</a:t>
            </a:r>
            <a:endParaRPr lang="zh-TW" alt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5432F4-6610-82D2-C34C-1B0EBD22D4CF}"/>
              </a:ext>
            </a:extLst>
          </p:cNvPr>
          <p:cNvCxnSpPr>
            <a:cxnSpLocks/>
            <a:stCxn id="17" idx="6"/>
            <a:endCxn id="1044" idx="1"/>
          </p:cNvCxnSpPr>
          <p:nvPr/>
        </p:nvCxnSpPr>
        <p:spPr>
          <a:xfrm>
            <a:off x="8173346" y="12133318"/>
            <a:ext cx="9569706" cy="5211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3C497E-FA27-2538-FC06-21CC7851085A}"/>
              </a:ext>
            </a:extLst>
          </p:cNvPr>
          <p:cNvCxnSpPr>
            <a:cxnSpLocks/>
            <a:stCxn id="17" idx="6"/>
            <a:endCxn id="1032" idx="1"/>
          </p:cNvCxnSpPr>
          <p:nvPr/>
        </p:nvCxnSpPr>
        <p:spPr>
          <a:xfrm>
            <a:off x="8173346" y="12133318"/>
            <a:ext cx="9569706" cy="11352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F26381-AFC0-8938-8612-275B69C4502F}"/>
              </a:ext>
            </a:extLst>
          </p:cNvPr>
          <p:cNvCxnSpPr>
            <a:cxnSpLocks/>
            <a:stCxn id="17" idx="6"/>
            <a:endCxn id="1040" idx="1"/>
          </p:cNvCxnSpPr>
          <p:nvPr/>
        </p:nvCxnSpPr>
        <p:spPr>
          <a:xfrm>
            <a:off x="8173346" y="12133318"/>
            <a:ext cx="9603994" cy="9305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E29E2D2-BCA3-7507-EEFC-81CFD3AF24D3}"/>
              </a:ext>
            </a:extLst>
          </p:cNvPr>
          <p:cNvCxnSpPr>
            <a:cxnSpLocks/>
            <a:stCxn id="17" idx="6"/>
            <a:endCxn id="1042" idx="1"/>
          </p:cNvCxnSpPr>
          <p:nvPr/>
        </p:nvCxnSpPr>
        <p:spPr>
          <a:xfrm>
            <a:off x="8173346" y="12133318"/>
            <a:ext cx="9603994" cy="7258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08B2092-07F1-9B47-FFDB-4933C8EB2C6C}"/>
              </a:ext>
            </a:extLst>
          </p:cNvPr>
          <p:cNvCxnSpPr>
            <a:cxnSpLocks/>
            <a:stCxn id="21" idx="6"/>
            <a:endCxn id="1028" idx="1"/>
          </p:cNvCxnSpPr>
          <p:nvPr/>
        </p:nvCxnSpPr>
        <p:spPr>
          <a:xfrm flipV="1">
            <a:off x="8173346" y="9141376"/>
            <a:ext cx="9603994" cy="5030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EC9E925D-CBE8-7F2C-77BE-9E65AD8F27B2}"/>
              </a:ext>
            </a:extLst>
          </p:cNvPr>
          <p:cNvCxnSpPr>
            <a:cxnSpLocks/>
            <a:stCxn id="21" idx="6"/>
            <a:endCxn id="1030" idx="1"/>
          </p:cNvCxnSpPr>
          <p:nvPr/>
        </p:nvCxnSpPr>
        <p:spPr>
          <a:xfrm flipV="1">
            <a:off x="8173346" y="11199248"/>
            <a:ext cx="9603994" cy="2972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85CA3096-7F5A-2150-053A-A9DB9BA1CB94}"/>
              </a:ext>
            </a:extLst>
          </p:cNvPr>
          <p:cNvCxnSpPr>
            <a:cxnSpLocks/>
            <a:stCxn id="21" idx="6"/>
            <a:endCxn id="1034" idx="1"/>
          </p:cNvCxnSpPr>
          <p:nvPr/>
        </p:nvCxnSpPr>
        <p:spPr>
          <a:xfrm flipV="1">
            <a:off x="8173346" y="13250888"/>
            <a:ext cx="9603994" cy="92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035B96B9-ED0E-FA3A-4C38-D01A14753DB3}"/>
              </a:ext>
            </a:extLst>
          </p:cNvPr>
          <p:cNvCxnSpPr>
            <a:cxnSpLocks/>
            <a:stCxn id="21" idx="6"/>
            <a:endCxn id="1038" idx="1"/>
          </p:cNvCxnSpPr>
          <p:nvPr/>
        </p:nvCxnSpPr>
        <p:spPr>
          <a:xfrm>
            <a:off x="8173346" y="14171909"/>
            <a:ext cx="9603994" cy="1125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D755B1AB-7D60-D10A-2993-8D4042775B77}"/>
              </a:ext>
            </a:extLst>
          </p:cNvPr>
          <p:cNvCxnSpPr>
            <a:cxnSpLocks/>
            <a:stCxn id="21" idx="6"/>
            <a:endCxn id="1044" idx="1"/>
          </p:cNvCxnSpPr>
          <p:nvPr/>
        </p:nvCxnSpPr>
        <p:spPr>
          <a:xfrm>
            <a:off x="8173346" y="14171909"/>
            <a:ext cx="9569706" cy="317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61161D75-F147-AD41-EBD7-0D1CF6098A1F}"/>
              </a:ext>
            </a:extLst>
          </p:cNvPr>
          <p:cNvCxnSpPr>
            <a:cxnSpLocks/>
            <a:stCxn id="21" idx="6"/>
            <a:endCxn id="1042" idx="1"/>
          </p:cNvCxnSpPr>
          <p:nvPr/>
        </p:nvCxnSpPr>
        <p:spPr>
          <a:xfrm>
            <a:off x="8173346" y="14171909"/>
            <a:ext cx="9603994" cy="5219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C09234DA-18A7-DF18-03D9-9182F7026482}"/>
              </a:ext>
            </a:extLst>
          </p:cNvPr>
          <p:cNvCxnSpPr>
            <a:cxnSpLocks/>
            <a:stCxn id="21" idx="6"/>
            <a:endCxn id="1040" idx="1"/>
          </p:cNvCxnSpPr>
          <p:nvPr/>
        </p:nvCxnSpPr>
        <p:spPr>
          <a:xfrm>
            <a:off x="8173346" y="14171909"/>
            <a:ext cx="9603994" cy="726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74BE76-76C0-16BE-A495-226F6A7BAB60}"/>
              </a:ext>
            </a:extLst>
          </p:cNvPr>
          <p:cNvCxnSpPr>
            <a:cxnSpLocks/>
            <a:stCxn id="21" idx="6"/>
            <a:endCxn id="1032" idx="1"/>
          </p:cNvCxnSpPr>
          <p:nvPr/>
        </p:nvCxnSpPr>
        <p:spPr>
          <a:xfrm>
            <a:off x="8173346" y="14171909"/>
            <a:ext cx="9569706" cy="9313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0890F7EA-A948-07CE-9518-363388A3E0AA}"/>
              </a:ext>
            </a:extLst>
          </p:cNvPr>
          <p:cNvCxnSpPr>
            <a:cxnSpLocks/>
            <a:stCxn id="21" idx="6"/>
            <a:endCxn id="1036" idx="1"/>
          </p:cNvCxnSpPr>
          <p:nvPr/>
        </p:nvCxnSpPr>
        <p:spPr>
          <a:xfrm>
            <a:off x="8173346" y="14171909"/>
            <a:ext cx="9603994" cy="1136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8DEAA71A-42A6-F922-C500-4EFA60CA02A0}"/>
              </a:ext>
            </a:extLst>
          </p:cNvPr>
          <p:cNvCxnSpPr>
            <a:cxnSpLocks/>
            <a:stCxn id="21" idx="6"/>
            <a:endCxn id="1046" idx="1"/>
          </p:cNvCxnSpPr>
          <p:nvPr/>
        </p:nvCxnSpPr>
        <p:spPr>
          <a:xfrm>
            <a:off x="8173346" y="14171909"/>
            <a:ext cx="9279286" cy="1369209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round/>
            <a:headEnd type="none" w="lg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AA5968C-A218-97BB-AFB0-C95889E17D47}"/>
              </a:ext>
            </a:extLst>
          </p:cNvPr>
          <p:cNvCxnSpPr>
            <a:cxnSpLocks/>
            <a:stCxn id="23" idx="6"/>
            <a:endCxn id="1028" idx="1"/>
          </p:cNvCxnSpPr>
          <p:nvPr/>
        </p:nvCxnSpPr>
        <p:spPr>
          <a:xfrm flipV="1">
            <a:off x="8173346" y="9141376"/>
            <a:ext cx="9603994" cy="17262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496D44A5-C486-6BDC-57AE-F4993DCFFC75}"/>
              </a:ext>
            </a:extLst>
          </p:cNvPr>
          <p:cNvCxnSpPr>
            <a:cxnSpLocks/>
            <a:stCxn id="23" idx="6"/>
            <a:endCxn id="1034" idx="1"/>
          </p:cNvCxnSpPr>
          <p:nvPr/>
        </p:nvCxnSpPr>
        <p:spPr>
          <a:xfrm flipV="1">
            <a:off x="8173346" y="13250888"/>
            <a:ext cx="9603994" cy="13152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3B2C82F9-2EA0-7053-9F17-AD916B296920}"/>
              </a:ext>
            </a:extLst>
          </p:cNvPr>
          <p:cNvCxnSpPr>
            <a:cxnSpLocks/>
            <a:stCxn id="23" idx="6"/>
            <a:endCxn id="1030" idx="1"/>
          </p:cNvCxnSpPr>
          <p:nvPr/>
        </p:nvCxnSpPr>
        <p:spPr>
          <a:xfrm flipV="1">
            <a:off x="8173346" y="11199248"/>
            <a:ext cx="9603994" cy="15204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7A52A784-E7BA-E6C2-6610-367547CB8B4C}"/>
              </a:ext>
            </a:extLst>
          </p:cNvPr>
          <p:cNvCxnSpPr>
            <a:cxnSpLocks/>
            <a:stCxn id="23" idx="6"/>
            <a:endCxn id="1038" idx="1"/>
          </p:cNvCxnSpPr>
          <p:nvPr/>
        </p:nvCxnSpPr>
        <p:spPr>
          <a:xfrm flipV="1">
            <a:off x="8173346" y="15297871"/>
            <a:ext cx="9603994" cy="11105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157C7261-49A8-EF48-AB8B-C42D57CAA65A}"/>
              </a:ext>
            </a:extLst>
          </p:cNvPr>
          <p:cNvCxnSpPr>
            <a:cxnSpLocks/>
            <a:stCxn id="23" idx="6"/>
            <a:endCxn id="1044" idx="1"/>
          </p:cNvCxnSpPr>
          <p:nvPr/>
        </p:nvCxnSpPr>
        <p:spPr>
          <a:xfrm flipV="1">
            <a:off x="8173346" y="17344854"/>
            <a:ext cx="9569706" cy="9058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F3CE61B7-3D48-BAAC-09BD-FAC6443874E3}"/>
              </a:ext>
            </a:extLst>
          </p:cNvPr>
          <p:cNvCxnSpPr>
            <a:cxnSpLocks/>
            <a:stCxn id="23" idx="6"/>
            <a:endCxn id="1042" idx="1"/>
          </p:cNvCxnSpPr>
          <p:nvPr/>
        </p:nvCxnSpPr>
        <p:spPr>
          <a:xfrm flipV="1">
            <a:off x="8173346" y="19391837"/>
            <a:ext cx="9603994" cy="7011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B6FA28EC-4545-5F7B-A9AC-DC81EFE310DF}"/>
              </a:ext>
            </a:extLst>
          </p:cNvPr>
          <p:cNvCxnSpPr>
            <a:cxnSpLocks/>
            <a:stCxn id="23" idx="6"/>
            <a:endCxn id="1040" idx="1"/>
          </p:cNvCxnSpPr>
          <p:nvPr/>
        </p:nvCxnSpPr>
        <p:spPr>
          <a:xfrm flipV="1">
            <a:off x="8173346" y="21438820"/>
            <a:ext cx="9603994" cy="4964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FEB87C8B-02C3-2CCD-6A38-091C97E103D4}"/>
              </a:ext>
            </a:extLst>
          </p:cNvPr>
          <p:cNvCxnSpPr>
            <a:cxnSpLocks/>
            <a:stCxn id="23" idx="6"/>
            <a:endCxn id="1032" idx="1"/>
          </p:cNvCxnSpPr>
          <p:nvPr/>
        </p:nvCxnSpPr>
        <p:spPr>
          <a:xfrm flipV="1">
            <a:off x="8173346" y="23485803"/>
            <a:ext cx="9569706" cy="2917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6A2B9272-127D-53C0-85C0-618559A83ADB}"/>
              </a:ext>
            </a:extLst>
          </p:cNvPr>
          <p:cNvCxnSpPr>
            <a:cxnSpLocks/>
            <a:stCxn id="23" idx="6"/>
            <a:endCxn id="1036" idx="1"/>
          </p:cNvCxnSpPr>
          <p:nvPr/>
        </p:nvCxnSpPr>
        <p:spPr>
          <a:xfrm flipV="1">
            <a:off x="8173346" y="25532786"/>
            <a:ext cx="9603994" cy="870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CE63DD03-005A-6783-337B-5B5855D3C4B2}"/>
              </a:ext>
            </a:extLst>
          </p:cNvPr>
          <p:cNvCxnSpPr>
            <a:cxnSpLocks/>
            <a:stCxn id="23" idx="6"/>
            <a:endCxn id="1046" idx="1"/>
          </p:cNvCxnSpPr>
          <p:nvPr/>
        </p:nvCxnSpPr>
        <p:spPr>
          <a:xfrm>
            <a:off x="8173346" y="26403455"/>
            <a:ext cx="9279286" cy="146055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round/>
            <a:headEnd type="none" w="lg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4" name="Connector: Elbow 1053">
            <a:extLst>
              <a:ext uri="{FF2B5EF4-FFF2-40B4-BE49-F238E27FC236}">
                <a16:creationId xmlns:a16="http://schemas.microsoft.com/office/drawing/2014/main" id="{671231C7-C3A3-DFE0-F106-660ACF92ACAD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15204108" y="36744023"/>
            <a:ext cx="8250031" cy="1"/>
          </a:xfrm>
          <a:prstGeom prst="bentConnector3">
            <a:avLst/>
          </a:prstGeom>
          <a:ln w="152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AC10004C-55A8-3968-DEA5-E146D455C6CA}"/>
              </a:ext>
            </a:extLst>
          </p:cNvPr>
          <p:cNvCxnSpPr>
            <a:cxnSpLocks/>
            <a:stCxn id="24" idx="6"/>
            <a:endCxn id="1046" idx="1"/>
          </p:cNvCxnSpPr>
          <p:nvPr/>
        </p:nvCxnSpPr>
        <p:spPr>
          <a:xfrm>
            <a:off x="8173346" y="24364864"/>
            <a:ext cx="9279286" cy="34991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round/>
            <a:headEnd type="none" w="lg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60BCFB0E-AD19-B672-2E77-EBBB67FFD1BD}"/>
              </a:ext>
            </a:extLst>
          </p:cNvPr>
          <p:cNvCxnSpPr>
            <a:cxnSpLocks/>
            <a:stCxn id="25" idx="6"/>
            <a:endCxn id="1046" idx="1"/>
          </p:cNvCxnSpPr>
          <p:nvPr/>
        </p:nvCxnSpPr>
        <p:spPr>
          <a:xfrm>
            <a:off x="8173346" y="22326273"/>
            <a:ext cx="9279286" cy="553773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round/>
            <a:headEnd type="none" w="lg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5A88CB6-A667-F31F-6719-15824F48A2F8}"/>
              </a:ext>
            </a:extLst>
          </p:cNvPr>
          <p:cNvCxnSpPr>
            <a:cxnSpLocks/>
            <a:stCxn id="1026" idx="6"/>
            <a:endCxn id="1046" idx="1"/>
          </p:cNvCxnSpPr>
          <p:nvPr/>
        </p:nvCxnSpPr>
        <p:spPr>
          <a:xfrm>
            <a:off x="8173346" y="20287682"/>
            <a:ext cx="9279286" cy="7576326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round/>
            <a:headEnd type="none" w="lg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5D77CED6-5ADD-9851-7E81-DD553899DDF2}"/>
              </a:ext>
            </a:extLst>
          </p:cNvPr>
          <p:cNvCxnSpPr>
            <a:cxnSpLocks/>
            <a:stCxn id="26" idx="6"/>
            <a:endCxn id="1046" idx="1"/>
          </p:cNvCxnSpPr>
          <p:nvPr/>
        </p:nvCxnSpPr>
        <p:spPr>
          <a:xfrm>
            <a:off x="8173346" y="18249091"/>
            <a:ext cx="9279286" cy="961491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round/>
            <a:headEnd type="none" w="lg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03BC43DF-557F-A43C-98C4-E5AB2D5D3621}"/>
              </a:ext>
            </a:extLst>
          </p:cNvPr>
          <p:cNvCxnSpPr>
            <a:cxnSpLocks/>
            <a:stCxn id="22" idx="6"/>
            <a:endCxn id="1046" idx="1"/>
          </p:cNvCxnSpPr>
          <p:nvPr/>
        </p:nvCxnSpPr>
        <p:spPr>
          <a:xfrm>
            <a:off x="8173346" y="16210500"/>
            <a:ext cx="9279286" cy="1165350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round/>
            <a:headEnd type="none" w="lg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1ADF7C3-ACE1-1B01-37C4-EE2F6A4B9F4D}"/>
              </a:ext>
            </a:extLst>
          </p:cNvPr>
          <p:cNvGrpSpPr/>
          <p:nvPr/>
        </p:nvGrpSpPr>
        <p:grpSpPr>
          <a:xfrm>
            <a:off x="5209884" y="29620750"/>
            <a:ext cx="23786011" cy="11969660"/>
            <a:chOff x="-150724" y="24395237"/>
            <a:chExt cx="29709947" cy="14834798"/>
          </a:xfr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8CD6083-F058-ABFC-8827-66EE6FED5476}"/>
                </a:ext>
              </a:extLst>
            </p:cNvPr>
            <p:cNvGrpSpPr/>
            <p:nvPr/>
          </p:nvGrpSpPr>
          <p:grpSpPr>
            <a:xfrm>
              <a:off x="7275881" y="26523293"/>
              <a:ext cx="6144438" cy="7672454"/>
              <a:chOff x="-13606478" y="23761451"/>
              <a:chExt cx="6144438" cy="7672454"/>
            </a:xfrm>
            <a:grpFill/>
          </p:grpSpPr>
          <p:pic>
            <p:nvPicPr>
              <p:cNvPr id="27" name="Graphic 1069" descr="Artificial Intelligence with solid fill">
                <a:extLst>
                  <a:ext uri="{FF2B5EF4-FFF2-40B4-BE49-F238E27FC236}">
                    <a16:creationId xmlns:a16="http://schemas.microsoft.com/office/drawing/2014/main" id="{6F91D64E-DCA3-7A0F-D18D-68290E064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-13606478" y="23761451"/>
                <a:ext cx="6144438" cy="614380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470BE928-965C-2A28-A734-5E15DA945605}"/>
                  </a:ext>
                </a:extLst>
              </p:cNvPr>
              <p:cNvSpPr/>
              <p:nvPr/>
            </p:nvSpPr>
            <p:spPr>
              <a:xfrm>
                <a:off x="-13129229" y="29489570"/>
                <a:ext cx="4579444" cy="1944335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98000">
                    <a:srgbClr val="8195BB"/>
                  </a:gs>
                  <a:gs pos="53000">
                    <a:schemeClr val="accent6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8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Agent</a:t>
                </a:r>
                <a:endParaRPr lang="zh-TW" altLang="en-US" sz="8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1CFC178E-D987-86DA-A96C-17CDC09DC5E9}"/>
                </a:ext>
              </a:extLst>
            </p:cNvPr>
            <p:cNvSpPr/>
            <p:nvPr/>
          </p:nvSpPr>
          <p:spPr>
            <a:xfrm>
              <a:off x="14993123" y="31343463"/>
              <a:ext cx="5170249" cy="1713847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98000">
                  <a:srgbClr val="8195BB"/>
                </a:gs>
                <a:gs pos="53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TW" sz="8000" b="1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Action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970DA86D-A292-C95A-8045-740BC67E4D35}"/>
                </a:ext>
              </a:extLst>
            </p:cNvPr>
            <p:cNvSpPr/>
            <p:nvPr/>
          </p:nvSpPr>
          <p:spPr>
            <a:xfrm>
              <a:off x="-150724" y="32318497"/>
              <a:ext cx="5327891" cy="181016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98000">
                  <a:srgbClr val="8195BB"/>
                </a:gs>
                <a:gs pos="53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TW" sz="8000" b="1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State</a:t>
              </a:r>
              <a:endParaRPr lang="zh-TW" altLang="en-US" sz="8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2FF95C3A-7110-A6A7-86E5-2C5040E4EAEC}"/>
                </a:ext>
              </a:extLst>
            </p:cNvPr>
            <p:cNvGrpSpPr/>
            <p:nvPr/>
          </p:nvGrpSpPr>
          <p:grpSpPr>
            <a:xfrm>
              <a:off x="21394705" y="24395237"/>
              <a:ext cx="8164518" cy="9632132"/>
              <a:chOff x="-26757229" y="28096806"/>
              <a:chExt cx="8622470" cy="10211671"/>
            </a:xfrm>
            <a:grpFill/>
          </p:grpSpPr>
          <p:pic>
            <p:nvPicPr>
              <p:cNvPr id="14" name="圖片 3" descr="一張含有 標誌 的圖片&#10;&#10;自動產生的描述">
                <a:extLst>
                  <a:ext uri="{FF2B5EF4-FFF2-40B4-BE49-F238E27FC236}">
                    <a16:creationId xmlns:a16="http://schemas.microsoft.com/office/drawing/2014/main" id="{A749E492-FD47-B158-1356-7FDA46033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artisticPhotocopy trans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200000">
                <a:off x="-26602509" y="27942086"/>
                <a:ext cx="8313029" cy="86224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42BEC6F-CBFF-1847-E80A-5F84C9D8CDC5}"/>
                  </a:ext>
                </a:extLst>
              </p:cNvPr>
              <p:cNvSpPr/>
              <p:nvPr/>
            </p:nvSpPr>
            <p:spPr>
              <a:xfrm>
                <a:off x="-25444952" y="36604169"/>
                <a:ext cx="7310192" cy="1704308"/>
              </a:xfrm>
              <a:prstGeom prst="roundRect">
                <a:avLst/>
              </a:prstGeom>
              <a:gradFill>
                <a:gsLst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rgbClr val="7030A0"/>
                  </a:gs>
                  <a:gs pos="0">
                    <a:schemeClr val="accent6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7600" b="1">
                    <a:solidFill>
                      <a:schemeClr val="tx1"/>
                    </a:solidFill>
                    <a:latin typeface="Elephant" panose="02020904090505020303" pitchFamily="18" charset="0"/>
                  </a:rPr>
                  <a:t>Casino</a:t>
                </a:r>
              </a:p>
            </p:txBody>
          </p:sp>
        </p:grp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287AC97-BD55-E47B-0103-56488019E5CD}"/>
                </a:ext>
              </a:extLst>
            </p:cNvPr>
            <p:cNvSpPr/>
            <p:nvPr/>
          </p:nvSpPr>
          <p:spPr>
            <a:xfrm>
              <a:off x="9809007" y="37516188"/>
              <a:ext cx="3990478" cy="1713847"/>
            </a:xfrm>
            <a:prstGeom prst="roundRect">
              <a:avLst/>
            </a:pr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zh-TW" sz="7600" b="1">
                  <a:solidFill>
                    <a:schemeClr val="tx1"/>
                  </a:solidFill>
                  <a:latin typeface="Algerian" panose="04020705040A02060702" pitchFamily="82" charset="0"/>
                </a:rPr>
                <a:t>WIN!</a:t>
              </a:r>
              <a:endParaRPr lang="zh-TW" altLang="en-US" sz="7600" b="1">
                <a:solidFill>
                  <a:schemeClr val="tx1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53" name="Picture 52" descr="A close-up of playing cards&#10;&#10;Description automatically generated with low confidence">
            <a:extLst>
              <a:ext uri="{FF2B5EF4-FFF2-40B4-BE49-F238E27FC236}">
                <a16:creationId xmlns:a16="http://schemas.microsoft.com/office/drawing/2014/main" id="{6BFF67ED-2CD9-80CE-E216-EEA5F19571A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t="42328" r="13341"/>
          <a:stretch/>
        </p:blipFill>
        <p:spPr>
          <a:xfrm>
            <a:off x="1" y="59192"/>
            <a:ext cx="30240514" cy="5863261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CAB0690-7154-3536-AFD1-C993A2722013}"/>
              </a:ext>
            </a:extLst>
          </p:cNvPr>
          <p:cNvCxnSpPr>
            <a:cxnSpLocks/>
            <a:stCxn id="1046" idx="2"/>
            <a:endCxn id="27" idx="0"/>
          </p:cNvCxnSpPr>
          <p:nvPr/>
        </p:nvCxnSpPr>
        <p:spPr>
          <a:xfrm rot="5400000">
            <a:off x="15284683" y="27686111"/>
            <a:ext cx="1982331" cy="5321049"/>
          </a:xfrm>
          <a:prstGeom prst="bentConnector3">
            <a:avLst>
              <a:gd name="adj1" fmla="val 25399"/>
            </a:avLst>
          </a:prstGeom>
          <a:ln w="15240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F72279B-9570-29CC-82CE-B6B9AF669F85}"/>
              </a:ext>
            </a:extLst>
          </p:cNvPr>
          <p:cNvCxnSpPr>
            <a:cxnSpLocks/>
            <a:stCxn id="1046" idx="2"/>
            <a:endCxn id="16" idx="1"/>
          </p:cNvCxnSpPr>
          <p:nvPr/>
        </p:nvCxnSpPr>
        <p:spPr>
          <a:xfrm rot="5400000">
            <a:off x="8378852" y="26186502"/>
            <a:ext cx="7388552" cy="13726488"/>
          </a:xfrm>
          <a:prstGeom prst="bentConnector4">
            <a:avLst>
              <a:gd name="adj1" fmla="val 6693"/>
              <a:gd name="adj2" fmla="val 122982"/>
            </a:avLst>
          </a:prstGeom>
          <a:ln w="15240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65B86266-59A0-2424-D6F6-A0042878740D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9475434" y="36744022"/>
            <a:ext cx="2062336" cy="2"/>
          </a:xfrm>
          <a:prstGeom prst="bentConnector3">
            <a:avLst/>
          </a:prstGeom>
          <a:ln w="152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ctor: Elbow 1078">
            <a:extLst>
              <a:ext uri="{FF2B5EF4-FFF2-40B4-BE49-F238E27FC236}">
                <a16:creationId xmlns:a16="http://schemas.microsoft.com/office/drawing/2014/main" id="{782D7103-11A2-B76F-7B36-B6A4AA6A12E6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5400000" flipH="1">
            <a:off x="15393175" y="26560732"/>
            <a:ext cx="648551" cy="21015133"/>
          </a:xfrm>
          <a:prstGeom prst="bentConnector4">
            <a:avLst>
              <a:gd name="adj1" fmla="val -677610"/>
              <a:gd name="adj2" fmla="val 115012"/>
            </a:avLst>
          </a:prstGeom>
          <a:ln w="152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0" name="矩形: 圓角 15">
            <a:extLst>
              <a:ext uri="{FF2B5EF4-FFF2-40B4-BE49-F238E27FC236}">
                <a16:creationId xmlns:a16="http://schemas.microsoft.com/office/drawing/2014/main" id="{EDD359A1-326B-29DF-B047-4B54AD58D19D}"/>
              </a:ext>
            </a:extLst>
          </p:cNvPr>
          <p:cNvSpPr/>
          <p:nvPr/>
        </p:nvSpPr>
        <p:spPr>
          <a:xfrm>
            <a:off x="901201" y="35815735"/>
            <a:ext cx="2386071" cy="1727072"/>
          </a:xfrm>
          <a:prstGeom prst="roundRect">
            <a:avLst/>
          </a:prstGeom>
          <a:gradFill>
            <a:gsLst>
              <a:gs pos="0">
                <a:srgbClr val="C0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sz="7600" b="1">
                <a:solidFill>
                  <a:schemeClr val="tx1"/>
                </a:solidFill>
                <a:latin typeface="Elephant" panose="02020904090505020303" pitchFamily="18" charset="0"/>
              </a:rPr>
              <a:t>Env</a:t>
            </a:r>
            <a:endParaRPr lang="zh-TW" altLang="en-US" sz="7600" b="1">
              <a:solidFill>
                <a:schemeClr val="tx1"/>
              </a:solidFill>
              <a:latin typeface="Elephant" panose="02020904090505020303" pitchFamily="18" charset="0"/>
            </a:endParaRPr>
          </a:p>
        </p:txBody>
      </p:sp>
      <p:sp>
        <p:nvSpPr>
          <p:cNvPr id="1146" name="矩形: 圓角 15">
            <a:extLst>
              <a:ext uri="{FF2B5EF4-FFF2-40B4-BE49-F238E27FC236}">
                <a16:creationId xmlns:a16="http://schemas.microsoft.com/office/drawing/2014/main" id="{404E23B1-EFA5-91F6-E5A2-8DD1E6E71096}"/>
              </a:ext>
            </a:extLst>
          </p:cNvPr>
          <p:cNvSpPr/>
          <p:nvPr/>
        </p:nvSpPr>
        <p:spPr>
          <a:xfrm>
            <a:off x="14068298" y="30319809"/>
            <a:ext cx="4265550" cy="146055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sz="8000" b="1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Reward</a:t>
            </a:r>
            <a:endParaRPr lang="zh-TW" altLang="en-US" sz="8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74053-9E52-006A-C335-4AD35C19683D}"/>
              </a:ext>
            </a:extLst>
          </p:cNvPr>
          <p:cNvSpPr txBox="1"/>
          <p:nvPr/>
        </p:nvSpPr>
        <p:spPr>
          <a:xfrm>
            <a:off x="3057113" y="31233180"/>
            <a:ext cx="7952818" cy="2506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Reinforcement</a:t>
            </a:r>
          </a:p>
          <a:p>
            <a:pPr algn="ctr"/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B8916-CA58-1BFC-7EC2-884A9E952EDB}"/>
              </a:ext>
            </a:extLst>
          </p:cNvPr>
          <p:cNvSpPr txBox="1"/>
          <p:nvPr/>
        </p:nvSpPr>
        <p:spPr>
          <a:xfrm>
            <a:off x="4559097" y="8420505"/>
            <a:ext cx="5610831" cy="250684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Algorithm</a:t>
            </a:r>
          </a:p>
          <a:p>
            <a:pPr algn="ctr"/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Trading</a:t>
            </a:r>
            <a:endParaRPr lang="zh-TW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25366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DarkSeedLeftStep">
      <a:dk1>
        <a:srgbClr val="000000"/>
      </a:dk1>
      <a:lt1>
        <a:srgbClr val="FFFFFF"/>
      </a:lt1>
      <a:dk2>
        <a:srgbClr val="31241B"/>
      </a:dk2>
      <a:lt2>
        <a:srgbClr val="F0F3F2"/>
      </a:lt2>
      <a:accent1>
        <a:srgbClr val="C34D6A"/>
      </a:accent1>
      <a:accent2>
        <a:srgbClr val="B13B8A"/>
      </a:accent2>
      <a:accent3>
        <a:srgbClr val="B94DC3"/>
      </a:accent3>
      <a:accent4>
        <a:srgbClr val="763BB1"/>
      </a:accent4>
      <a:accent5>
        <a:srgbClr val="564DC3"/>
      </a:accent5>
      <a:accent6>
        <a:srgbClr val="3B62B1"/>
      </a:accent6>
      <a:hlink>
        <a:srgbClr val="785DC9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Batang</vt:lpstr>
      <vt:lpstr>Algerian</vt:lpstr>
      <vt:lpstr>Arial</vt:lpstr>
      <vt:lpstr>Avenir Next LT Pro Light</vt:lpstr>
      <vt:lpstr>Bell MT</vt:lpstr>
      <vt:lpstr>Calibri</vt:lpstr>
      <vt:lpstr>Elephant</vt:lpstr>
      <vt:lpstr>Georgia</vt:lpstr>
      <vt:lpstr>Times New Roman</vt:lpstr>
      <vt:lpstr>AlignmentVTI</vt:lpstr>
      <vt:lpstr>Punto Banco Crypto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Punto Banco Crypto</dc:title>
  <dc:creator>Ecstasy Dreamer</dc:creator>
  <cp:lastModifiedBy>Ecstasy Dreamer</cp:lastModifiedBy>
  <cp:revision>1</cp:revision>
  <dcterms:created xsi:type="dcterms:W3CDTF">2023-06-13T07:54:24Z</dcterms:created>
  <dcterms:modified xsi:type="dcterms:W3CDTF">2023-06-13T18:20:43Z</dcterms:modified>
</cp:coreProperties>
</file>